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2" r:id="rId5"/>
  </p:sldMasterIdLst>
  <p:notesMasterIdLst>
    <p:notesMasterId r:id="rId7"/>
  </p:notesMasterIdLst>
  <p:sldIdLst>
    <p:sldId id="189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C000"/>
    <a:srgbClr val="F2F2F2"/>
    <a:srgbClr val="E4E4E4"/>
    <a:srgbClr val="E6E6E6"/>
    <a:srgbClr val="555555"/>
    <a:srgbClr val="000000"/>
    <a:srgbClr val="CBCBCA"/>
    <a:srgbClr val="C1C1C1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 autoAdjust="0"/>
    <p:restoredTop sz="94654" autoAdjust="0"/>
  </p:normalViewPr>
  <p:slideViewPr>
    <p:cSldViewPr snapToGrid="0">
      <p:cViewPr varScale="1">
        <p:scale>
          <a:sx n="132" d="100"/>
          <a:sy n="132" d="100"/>
        </p:scale>
        <p:origin x="66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AA84A-E68A-4E51-AF77-A4358D985427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70B9-BB27-4DAD-947B-1A2F995D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6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070B9-BB27-4DAD-947B-1A2F995D12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0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C407-2ADE-4E76-AAF2-9F7786C49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46996-264C-4E24-9EF1-FE0F0F3FB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B4F5-8A00-4290-86B6-5863DC33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60B0C-5566-4CAC-9D66-AA2525DB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B1BD-8AB2-4AEA-95BF-09239E8D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3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CEA6-0749-4B16-9746-F8E8A0D9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84BF0-1241-48B5-A356-9F8F33A3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02F2-D5B9-4357-8BBA-43BA9C20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3D2C-824C-43D1-9725-BD773905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0F15D-3FD6-4B4B-8290-7D3143B3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2752B-1EE8-4AB2-AB8F-4C51F01B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FDE99-1EB8-4D74-81D1-4DEC7B6B6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481C-639E-4167-837C-86AF145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484C-84EC-4A97-8857-E16601D8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33AB-03C1-49B6-8304-389C58EB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844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408204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08600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9FD0314E-A151-4D04-AE81-AE3F82C09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0854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57083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562546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44522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BE4C-C3B8-4C91-A54D-AB15F943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51F1-BA60-4321-83F6-9FBE7E6B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93D7-581A-4E10-A813-55223217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B48B1-0CF5-4F9B-9C71-B8396136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A536-0EFC-4E30-BA71-7F7C04F2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79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3254345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1118284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5673317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526980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29390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6794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768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7143521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019154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64732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3E2E-C560-4C74-84AE-7161C4F0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268CA-7D18-4072-95EC-32359289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D24C-CB4E-4A4D-98D2-F2BB72C6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ECD5-305E-4F25-996D-0B9F38B3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FD69-0858-4F58-A2DE-F57C3560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54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236013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5134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1927618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43374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914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1850-4114-4005-AEA4-A4112AB2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3F9BE-ECF8-4FCB-B7B1-9F5DA28D6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B4D62-8A29-4FB6-9A69-B1FC4CEE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D9454-E929-4A4E-97F1-E4F5EC0D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DC52B-2805-4102-83BC-D8FACDCC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6ED3-873D-491C-A9EA-329B8848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1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7803-325E-437D-A13B-C5114C770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FEE6-1D62-492E-983A-3AB5694E0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F908A-C700-4F08-B19A-14AA6BFB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E25A0-A4C6-4796-8A05-7FA9E829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C1B00-9DF1-4D70-81BC-00E27B40D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8DA93-A3AA-4374-B9F3-0B53EAD9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15544-2DD9-4A5F-9D17-72851ECD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19054-36FB-4D1D-A1D9-3B9984C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AAD4-E373-4C9B-BB43-9351DD12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7C147-CF9F-45D3-A028-BD94741A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C58F7-4864-4444-A9A9-6255656F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A8E7-BCD5-4538-ABDA-82877FF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ED3F4-B04F-4500-A4F4-945309B6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866FF-C70E-4AC0-ACE4-2D335F09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7672C-B07F-4DF8-883C-D857CD9F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FB27-50F1-4AE5-95A5-9D6D9866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6F24-54B6-47AA-B83A-CF6AA2E5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EF32D-AF39-4A4B-9676-01291F9E6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E5028-872F-42FA-9BA6-6D356C99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1F164-068E-49F3-B1F4-A6C14151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9E147-046B-4A89-8259-15A7B2BB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1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2F45-CBD1-4BE7-A3C0-2BD5F5E2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E2D04-BC46-42DA-8D37-2F51C5EA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974F3-5146-47C1-AB85-6C1E63AD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F38D-1BE7-447B-B739-FA63391A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F75D-346C-4E0C-AF41-F70B5DD1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F8533-ABDF-431C-AE73-57D77403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28CD2-E825-4892-99E0-C711D8B0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BDBB4-1082-4DED-9DD6-44282546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45AFD-7A40-40E7-B657-1AFAA673D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99691-5569-4CCE-99C9-4110F2AE67EC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0F5B-5431-4448-B3BC-CF85386F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D20C-31A8-4B01-844F-A2BAAA86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87669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Title">
            <a:extLst>
              <a:ext uri="{FF2B5EF4-FFF2-40B4-BE49-F238E27FC236}">
                <a16:creationId xmlns:a16="http://schemas.microsoft.com/office/drawing/2014/main" id="{CCB42CEB-4711-4554-9287-52D683107B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1717" y="164316"/>
            <a:ext cx="3665248" cy="4061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strike="noStrike" kern="1200" cap="none" spc="-49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D83B01"/>
                </a:solidFill>
                <a:latin typeface="Segoe UI Semibold"/>
              </a:rPr>
              <a:t>Mockup of Frontend</a:t>
            </a:r>
            <a:endParaRPr kumimoji="0" lang="en-US" sz="2000" b="0" i="0" u="none" strike="noStrike" kern="1200" cap="none" spc="-49" normalizeH="0" baseline="0" noProof="0" dirty="0">
              <a:ln w="3175">
                <a:noFill/>
              </a:ln>
              <a:solidFill>
                <a:srgbClr val="D83B0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5B254A-B1EF-6549-8431-85317FA08888}"/>
              </a:ext>
            </a:extLst>
          </p:cNvPr>
          <p:cNvGrpSpPr/>
          <p:nvPr/>
        </p:nvGrpSpPr>
        <p:grpSpPr>
          <a:xfrm>
            <a:off x="3897525" y="764835"/>
            <a:ext cx="7723532" cy="5445759"/>
            <a:chOff x="2402997" y="1127952"/>
            <a:chExt cx="7723532" cy="5445759"/>
          </a:xfrm>
        </p:grpSpPr>
        <p:grpSp>
          <p:nvGrpSpPr>
            <p:cNvPr id="298" name="Dropdown Box">
              <a:extLst>
                <a:ext uri="{FF2B5EF4-FFF2-40B4-BE49-F238E27FC236}">
                  <a16:creationId xmlns:a16="http://schemas.microsoft.com/office/drawing/2014/main" id="{DAB9A067-3672-484E-8D8E-4FB105DC8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25680" y="4888459"/>
              <a:ext cx="816116" cy="180441"/>
              <a:chOff x="5196803" y="6136503"/>
              <a:chExt cx="667435" cy="147568"/>
            </a:xfrm>
          </p:grpSpPr>
          <p:sp>
            <p:nvSpPr>
              <p:cNvPr id="148" name="Dropdown Box and Text">
                <a:extLst>
                  <a:ext uri="{FF2B5EF4-FFF2-40B4-BE49-F238E27FC236}">
                    <a16:creationId xmlns:a16="http://schemas.microsoft.com/office/drawing/2014/main" id="{9C1C7BDF-3C5B-47C9-8DAF-912BC35BF31C}"/>
                  </a:ext>
                </a:extLst>
              </p:cNvPr>
              <p:cNvSpPr/>
              <p:nvPr/>
            </p:nvSpPr>
            <p:spPr>
              <a:xfrm>
                <a:off x="5196803" y="6136503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  <ask:seed>2024747198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Day Type</a:t>
                </a:r>
              </a:p>
            </p:txBody>
          </p:sp>
          <p:grpSp>
            <p:nvGrpSpPr>
              <p:cNvPr id="149" name="Dropdown Icon">
                <a:extLst>
                  <a:ext uri="{FF2B5EF4-FFF2-40B4-BE49-F238E27FC236}">
                    <a16:creationId xmlns:a16="http://schemas.microsoft.com/office/drawing/2014/main" id="{EF1790BB-A96B-4919-ACE7-CA74D07365A5}"/>
                  </a:ext>
                </a:extLst>
              </p:cNvPr>
              <p:cNvGrpSpPr/>
              <p:nvPr/>
            </p:nvGrpSpPr>
            <p:grpSpPr>
              <a:xfrm rot="18629624">
                <a:off x="5258420" y="6188246"/>
                <a:ext cx="54014" cy="48256"/>
                <a:chOff x="1410993" y="3115414"/>
                <a:chExt cx="173443" cy="190603"/>
              </a:xfrm>
            </p:grpSpPr>
            <p:cxnSp>
              <p:nvCxnSpPr>
                <p:cNvPr id="150" name="Line 2">
                  <a:extLst>
                    <a:ext uri="{FF2B5EF4-FFF2-40B4-BE49-F238E27FC236}">
                      <a16:creationId xmlns:a16="http://schemas.microsoft.com/office/drawing/2014/main" id="{B44EABC0-B3C0-4FCB-B748-D167539B9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74709" y="3196292"/>
                  <a:ext cx="109727" cy="109725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Line 1">
                  <a:extLst>
                    <a:ext uri="{FF2B5EF4-FFF2-40B4-BE49-F238E27FC236}">
                      <a16:creationId xmlns:a16="http://schemas.microsoft.com/office/drawing/2014/main" id="{A42DC5CE-93D8-40F6-9EA9-828F9AD92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0993" y="3115414"/>
                  <a:ext cx="109727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6" name="Separator Line">
              <a:extLst>
                <a:ext uri="{FF2B5EF4-FFF2-40B4-BE49-F238E27FC236}">
                  <a16:creationId xmlns:a16="http://schemas.microsoft.com/office/drawing/2014/main" id="{C13B9ED1-3B73-4AA9-B427-7AD40919E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25680" y="4831740"/>
              <a:ext cx="827391" cy="19556"/>
            </a:xfrm>
            <a:custGeom>
              <a:avLst/>
              <a:gdLst>
                <a:gd name="connsiteX0" fmla="*/ 0 w 827391"/>
                <a:gd name="connsiteY0" fmla="*/ 0 h 19556"/>
                <a:gd name="connsiteX1" fmla="*/ 430243 w 827391"/>
                <a:gd name="connsiteY1" fmla="*/ 0 h 19556"/>
                <a:gd name="connsiteX2" fmla="*/ 827391 w 827391"/>
                <a:gd name="connsiteY2" fmla="*/ 0 h 19556"/>
                <a:gd name="connsiteX3" fmla="*/ 827391 w 827391"/>
                <a:gd name="connsiteY3" fmla="*/ 19556 h 19556"/>
                <a:gd name="connsiteX4" fmla="*/ 421969 w 827391"/>
                <a:gd name="connsiteY4" fmla="*/ 19556 h 19556"/>
                <a:gd name="connsiteX5" fmla="*/ 0 w 827391"/>
                <a:gd name="connsiteY5" fmla="*/ 19556 h 19556"/>
                <a:gd name="connsiteX6" fmla="*/ 0 w 827391"/>
                <a:gd name="connsiteY6" fmla="*/ 0 h 1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391" h="19556" fill="none" extrusionOk="0">
                  <a:moveTo>
                    <a:pt x="0" y="0"/>
                  </a:moveTo>
                  <a:cubicBezTo>
                    <a:pt x="110405" y="-16304"/>
                    <a:pt x="294555" y="8046"/>
                    <a:pt x="430243" y="0"/>
                  </a:cubicBezTo>
                  <a:cubicBezTo>
                    <a:pt x="565931" y="-8046"/>
                    <a:pt x="636428" y="-8170"/>
                    <a:pt x="827391" y="0"/>
                  </a:cubicBezTo>
                  <a:cubicBezTo>
                    <a:pt x="827663" y="7813"/>
                    <a:pt x="827006" y="12261"/>
                    <a:pt x="827391" y="19556"/>
                  </a:cubicBezTo>
                  <a:cubicBezTo>
                    <a:pt x="655599" y="3519"/>
                    <a:pt x="615214" y="16915"/>
                    <a:pt x="421969" y="19556"/>
                  </a:cubicBezTo>
                  <a:cubicBezTo>
                    <a:pt x="228724" y="22197"/>
                    <a:pt x="140374" y="7776"/>
                    <a:pt x="0" y="19556"/>
                  </a:cubicBezTo>
                  <a:cubicBezTo>
                    <a:pt x="619" y="12049"/>
                    <a:pt x="282" y="6363"/>
                    <a:pt x="0" y="0"/>
                  </a:cubicBezTo>
                  <a:close/>
                </a:path>
                <a:path w="827391" h="19556" stroke="0" extrusionOk="0">
                  <a:moveTo>
                    <a:pt x="0" y="0"/>
                  </a:moveTo>
                  <a:cubicBezTo>
                    <a:pt x="173809" y="-8914"/>
                    <a:pt x="293505" y="-12680"/>
                    <a:pt x="405422" y="0"/>
                  </a:cubicBezTo>
                  <a:cubicBezTo>
                    <a:pt x="517339" y="12680"/>
                    <a:pt x="735407" y="-14356"/>
                    <a:pt x="827391" y="0"/>
                  </a:cubicBezTo>
                  <a:cubicBezTo>
                    <a:pt x="826704" y="3929"/>
                    <a:pt x="827596" y="13818"/>
                    <a:pt x="827391" y="19556"/>
                  </a:cubicBezTo>
                  <a:cubicBezTo>
                    <a:pt x="622574" y="34306"/>
                    <a:pt x="513704" y="1110"/>
                    <a:pt x="413696" y="19556"/>
                  </a:cubicBezTo>
                  <a:cubicBezTo>
                    <a:pt x="313688" y="38002"/>
                    <a:pt x="153619" y="4675"/>
                    <a:pt x="0" y="19556"/>
                  </a:cubicBezTo>
                  <a:cubicBezTo>
                    <a:pt x="-630" y="13234"/>
                    <a:pt x="-394" y="4585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Dropdown Box">
              <a:extLst>
                <a:ext uri="{FF2B5EF4-FFF2-40B4-BE49-F238E27FC236}">
                  <a16:creationId xmlns:a16="http://schemas.microsoft.com/office/drawing/2014/main" id="{00F33D55-5B7F-466A-8A05-77A2481DB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30795" y="4597164"/>
              <a:ext cx="816116" cy="180441"/>
              <a:chOff x="5200986" y="5898276"/>
              <a:chExt cx="667435" cy="147568"/>
            </a:xfrm>
          </p:grpSpPr>
          <p:sp>
            <p:nvSpPr>
              <p:cNvPr id="142" name="Dropdown Box and Text">
                <a:extLst>
                  <a:ext uri="{FF2B5EF4-FFF2-40B4-BE49-F238E27FC236}">
                    <a16:creationId xmlns:a16="http://schemas.microsoft.com/office/drawing/2014/main" id="{8987FFDB-0669-409C-A024-28D9601BB872}"/>
                  </a:ext>
                </a:extLst>
              </p:cNvPr>
              <p:cNvSpPr/>
              <p:nvPr/>
            </p:nvSpPr>
            <p:spPr>
              <a:xfrm>
                <a:off x="5200986" y="5898276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  <ask:seed>2024747198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3" name="Dropdown Icon">
                <a:extLst>
                  <a:ext uri="{FF2B5EF4-FFF2-40B4-BE49-F238E27FC236}">
                    <a16:creationId xmlns:a16="http://schemas.microsoft.com/office/drawing/2014/main" id="{E8F55FCE-8CF7-4CF1-8CBD-74226FE0F709}"/>
                  </a:ext>
                </a:extLst>
              </p:cNvPr>
              <p:cNvGrpSpPr/>
              <p:nvPr/>
            </p:nvGrpSpPr>
            <p:grpSpPr>
              <a:xfrm rot="13229624">
                <a:off x="5261332" y="5947358"/>
                <a:ext cx="55481" cy="48374"/>
                <a:chOff x="1416080" y="3110065"/>
                <a:chExt cx="178157" cy="191074"/>
              </a:xfrm>
            </p:grpSpPr>
            <p:cxnSp>
              <p:nvCxnSpPr>
                <p:cNvPr id="144" name="Line 2">
                  <a:extLst>
                    <a:ext uri="{FF2B5EF4-FFF2-40B4-BE49-F238E27FC236}">
                      <a16:creationId xmlns:a16="http://schemas.microsoft.com/office/drawing/2014/main" id="{5F6F64EC-85A6-438C-9122-6B16A026E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Line 1">
                  <a:extLst>
                    <a:ext uri="{FF2B5EF4-FFF2-40B4-BE49-F238E27FC236}">
                      <a16:creationId xmlns:a16="http://schemas.microsoft.com/office/drawing/2014/main" id="{6E455D9F-B0AE-40AF-A6F5-FE062F0C3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6080" y="3110065"/>
                  <a:ext cx="109730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Separator Line">
              <a:extLst>
                <a:ext uri="{FF2B5EF4-FFF2-40B4-BE49-F238E27FC236}">
                  <a16:creationId xmlns:a16="http://schemas.microsoft.com/office/drawing/2014/main" id="{07BEB85B-10B4-493B-9329-296822B54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28313" y="4537582"/>
              <a:ext cx="827391" cy="19556"/>
            </a:xfrm>
            <a:custGeom>
              <a:avLst/>
              <a:gdLst>
                <a:gd name="connsiteX0" fmla="*/ 0 w 827391"/>
                <a:gd name="connsiteY0" fmla="*/ 0 h 19556"/>
                <a:gd name="connsiteX1" fmla="*/ 430243 w 827391"/>
                <a:gd name="connsiteY1" fmla="*/ 0 h 19556"/>
                <a:gd name="connsiteX2" fmla="*/ 827391 w 827391"/>
                <a:gd name="connsiteY2" fmla="*/ 0 h 19556"/>
                <a:gd name="connsiteX3" fmla="*/ 827391 w 827391"/>
                <a:gd name="connsiteY3" fmla="*/ 19556 h 19556"/>
                <a:gd name="connsiteX4" fmla="*/ 421969 w 827391"/>
                <a:gd name="connsiteY4" fmla="*/ 19556 h 19556"/>
                <a:gd name="connsiteX5" fmla="*/ 0 w 827391"/>
                <a:gd name="connsiteY5" fmla="*/ 19556 h 19556"/>
                <a:gd name="connsiteX6" fmla="*/ 0 w 827391"/>
                <a:gd name="connsiteY6" fmla="*/ 0 h 1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391" h="19556" fill="none" extrusionOk="0">
                  <a:moveTo>
                    <a:pt x="0" y="0"/>
                  </a:moveTo>
                  <a:cubicBezTo>
                    <a:pt x="110405" y="-16304"/>
                    <a:pt x="294555" y="8046"/>
                    <a:pt x="430243" y="0"/>
                  </a:cubicBezTo>
                  <a:cubicBezTo>
                    <a:pt x="565931" y="-8046"/>
                    <a:pt x="636428" y="-8170"/>
                    <a:pt x="827391" y="0"/>
                  </a:cubicBezTo>
                  <a:cubicBezTo>
                    <a:pt x="827663" y="7813"/>
                    <a:pt x="827006" y="12261"/>
                    <a:pt x="827391" y="19556"/>
                  </a:cubicBezTo>
                  <a:cubicBezTo>
                    <a:pt x="655599" y="3519"/>
                    <a:pt x="615214" y="16915"/>
                    <a:pt x="421969" y="19556"/>
                  </a:cubicBezTo>
                  <a:cubicBezTo>
                    <a:pt x="228724" y="22197"/>
                    <a:pt x="140374" y="7776"/>
                    <a:pt x="0" y="19556"/>
                  </a:cubicBezTo>
                  <a:cubicBezTo>
                    <a:pt x="619" y="12049"/>
                    <a:pt x="282" y="6363"/>
                    <a:pt x="0" y="0"/>
                  </a:cubicBezTo>
                  <a:close/>
                </a:path>
                <a:path w="827391" h="19556" stroke="0" extrusionOk="0">
                  <a:moveTo>
                    <a:pt x="0" y="0"/>
                  </a:moveTo>
                  <a:cubicBezTo>
                    <a:pt x="173809" y="-8914"/>
                    <a:pt x="293505" y="-12680"/>
                    <a:pt x="405422" y="0"/>
                  </a:cubicBezTo>
                  <a:cubicBezTo>
                    <a:pt x="517339" y="12680"/>
                    <a:pt x="735407" y="-14356"/>
                    <a:pt x="827391" y="0"/>
                  </a:cubicBezTo>
                  <a:cubicBezTo>
                    <a:pt x="826704" y="3929"/>
                    <a:pt x="827596" y="13818"/>
                    <a:pt x="827391" y="19556"/>
                  </a:cubicBezTo>
                  <a:cubicBezTo>
                    <a:pt x="622574" y="34306"/>
                    <a:pt x="513704" y="1110"/>
                    <a:pt x="413696" y="19556"/>
                  </a:cubicBezTo>
                  <a:cubicBezTo>
                    <a:pt x="313688" y="38002"/>
                    <a:pt x="153619" y="4675"/>
                    <a:pt x="0" y="19556"/>
                  </a:cubicBezTo>
                  <a:cubicBezTo>
                    <a:pt x="-630" y="13234"/>
                    <a:pt x="-394" y="4585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lear Filter Text">
              <a:extLst>
                <a:ext uri="{FF2B5EF4-FFF2-40B4-BE49-F238E27FC236}">
                  <a16:creationId xmlns:a16="http://schemas.microsoft.com/office/drawing/2014/main" id="{100A28B2-964B-472D-A35C-268B18655391}"/>
                </a:ext>
              </a:extLst>
            </p:cNvPr>
            <p:cNvSpPr txBox="1"/>
            <p:nvPr/>
          </p:nvSpPr>
          <p:spPr>
            <a:xfrm>
              <a:off x="2834279" y="4390409"/>
              <a:ext cx="781769" cy="808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286428"/>
                  </a:solidFill>
                </a:rPr>
                <a:t>CLEAR FILTERS</a:t>
              </a:r>
            </a:p>
          </p:txBody>
        </p:sp>
        <p:sp>
          <p:nvSpPr>
            <p:cNvPr id="139" name="Filters Heading Text">
              <a:extLst>
                <a:ext uri="{FF2B5EF4-FFF2-40B4-BE49-F238E27FC236}">
                  <a16:creationId xmlns:a16="http://schemas.microsoft.com/office/drawing/2014/main" id="{196601C5-6184-4672-934B-B9E1F85B3A98}"/>
                </a:ext>
              </a:extLst>
            </p:cNvPr>
            <p:cNvSpPr txBox="1"/>
            <p:nvPr/>
          </p:nvSpPr>
          <p:spPr>
            <a:xfrm>
              <a:off x="2828313" y="4196705"/>
              <a:ext cx="820368" cy="129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Filters</a:t>
              </a:r>
            </a:p>
          </p:txBody>
        </p:sp>
        <p:grpSp>
          <p:nvGrpSpPr>
            <p:cNvPr id="334" name="All Games Text Listing">
              <a:extLst>
                <a:ext uri="{FF2B5EF4-FFF2-40B4-BE49-F238E27FC236}">
                  <a16:creationId xmlns:a16="http://schemas.microsoft.com/office/drawing/2014/main" id="{334D6FAB-CC39-4D27-A0C3-F859132EE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77669" y="3089137"/>
              <a:ext cx="781770" cy="961881"/>
              <a:chOff x="5239316" y="4664983"/>
              <a:chExt cx="639346" cy="786645"/>
            </a:xfrm>
          </p:grpSpPr>
          <p:sp>
            <p:nvSpPr>
              <p:cNvPr id="137" name="Option 5 Text">
                <a:extLst>
                  <a:ext uri="{FF2B5EF4-FFF2-40B4-BE49-F238E27FC236}">
                    <a16:creationId xmlns:a16="http://schemas.microsoft.com/office/drawing/2014/main" id="{7FB39543-99E7-4186-972E-45BDA462E29A}"/>
                  </a:ext>
                </a:extLst>
              </p:cNvPr>
              <p:cNvSpPr txBox="1"/>
              <p:nvPr/>
            </p:nvSpPr>
            <p:spPr>
              <a:xfrm>
                <a:off x="5383768" y="5389802"/>
                <a:ext cx="488771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5</a:t>
                </a:r>
              </a:p>
            </p:txBody>
          </p:sp>
          <p:sp>
            <p:nvSpPr>
              <p:cNvPr id="136" name="Option 4 Text">
                <a:extLst>
                  <a:ext uri="{FF2B5EF4-FFF2-40B4-BE49-F238E27FC236}">
                    <a16:creationId xmlns:a16="http://schemas.microsoft.com/office/drawing/2014/main" id="{B3D14F3A-1993-45CA-B4C4-71EBD410DF6E}"/>
                  </a:ext>
                </a:extLst>
              </p:cNvPr>
              <p:cNvSpPr txBox="1"/>
              <p:nvPr/>
            </p:nvSpPr>
            <p:spPr>
              <a:xfrm>
                <a:off x="5383768" y="5245578"/>
                <a:ext cx="484653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4</a:t>
                </a:r>
              </a:p>
            </p:txBody>
          </p:sp>
          <p:sp>
            <p:nvSpPr>
              <p:cNvPr id="135" name="Option 3 Text">
                <a:extLst>
                  <a:ext uri="{FF2B5EF4-FFF2-40B4-BE49-F238E27FC236}">
                    <a16:creationId xmlns:a16="http://schemas.microsoft.com/office/drawing/2014/main" id="{7778A2A8-0F72-4417-9D7E-662EF6FC70F1}"/>
                  </a:ext>
                </a:extLst>
              </p:cNvPr>
              <p:cNvSpPr txBox="1"/>
              <p:nvPr/>
            </p:nvSpPr>
            <p:spPr>
              <a:xfrm>
                <a:off x="5385905" y="5100429"/>
                <a:ext cx="484653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3</a:t>
                </a:r>
              </a:p>
            </p:txBody>
          </p:sp>
          <p:sp>
            <p:nvSpPr>
              <p:cNvPr id="134" name="Option 2 Text">
                <a:extLst>
                  <a:ext uri="{FF2B5EF4-FFF2-40B4-BE49-F238E27FC236}">
                    <a16:creationId xmlns:a16="http://schemas.microsoft.com/office/drawing/2014/main" id="{10D15443-89EC-44DA-B80A-04F462A61109}"/>
                  </a:ext>
                </a:extLst>
              </p:cNvPr>
              <p:cNvSpPr txBox="1"/>
              <p:nvPr/>
            </p:nvSpPr>
            <p:spPr>
              <a:xfrm>
                <a:off x="5387886" y="4955281"/>
                <a:ext cx="484652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2</a:t>
                </a:r>
              </a:p>
            </p:txBody>
          </p:sp>
          <p:sp>
            <p:nvSpPr>
              <p:cNvPr id="133" name="Option 1 Text">
                <a:extLst>
                  <a:ext uri="{FF2B5EF4-FFF2-40B4-BE49-F238E27FC236}">
                    <a16:creationId xmlns:a16="http://schemas.microsoft.com/office/drawing/2014/main" id="{F4EBC60B-F434-4EC3-8961-4BA9048FD691}"/>
                  </a:ext>
                </a:extLst>
              </p:cNvPr>
              <p:cNvSpPr txBox="1"/>
              <p:nvPr/>
            </p:nvSpPr>
            <p:spPr>
              <a:xfrm>
                <a:off x="5387888" y="4810132"/>
                <a:ext cx="484651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1</a:t>
                </a:r>
              </a:p>
            </p:txBody>
          </p:sp>
          <p:sp>
            <p:nvSpPr>
              <p:cNvPr id="132" name="All Xbox Games Text">
                <a:extLst>
                  <a:ext uri="{FF2B5EF4-FFF2-40B4-BE49-F238E27FC236}">
                    <a16:creationId xmlns:a16="http://schemas.microsoft.com/office/drawing/2014/main" id="{158624A9-8439-42F2-AD58-39FA0294A31A}"/>
                  </a:ext>
                </a:extLst>
              </p:cNvPr>
              <p:cNvSpPr txBox="1"/>
              <p:nvPr/>
            </p:nvSpPr>
            <p:spPr>
              <a:xfrm>
                <a:off x="5239316" y="4664983"/>
                <a:ext cx="639346" cy="6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286428"/>
                    </a:solidFill>
                  </a:rPr>
                  <a:t>All Routes</a:t>
                </a:r>
              </a:p>
            </p:txBody>
          </p:sp>
        </p:grpSp>
        <p:sp>
          <p:nvSpPr>
            <p:cNvPr id="21" name="Separator Line">
              <a:extLst>
                <a:ext uri="{FF2B5EF4-FFF2-40B4-BE49-F238E27FC236}">
                  <a16:creationId xmlns:a16="http://schemas.microsoft.com/office/drawing/2014/main" id="{B6568B17-548C-48DC-BD26-0C79FB325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28313" y="2983990"/>
              <a:ext cx="827391" cy="19556"/>
            </a:xfrm>
            <a:custGeom>
              <a:avLst/>
              <a:gdLst>
                <a:gd name="connsiteX0" fmla="*/ 0 w 827391"/>
                <a:gd name="connsiteY0" fmla="*/ 0 h 19556"/>
                <a:gd name="connsiteX1" fmla="*/ 430243 w 827391"/>
                <a:gd name="connsiteY1" fmla="*/ 0 h 19556"/>
                <a:gd name="connsiteX2" fmla="*/ 827391 w 827391"/>
                <a:gd name="connsiteY2" fmla="*/ 0 h 19556"/>
                <a:gd name="connsiteX3" fmla="*/ 827391 w 827391"/>
                <a:gd name="connsiteY3" fmla="*/ 19556 h 19556"/>
                <a:gd name="connsiteX4" fmla="*/ 421969 w 827391"/>
                <a:gd name="connsiteY4" fmla="*/ 19556 h 19556"/>
                <a:gd name="connsiteX5" fmla="*/ 0 w 827391"/>
                <a:gd name="connsiteY5" fmla="*/ 19556 h 19556"/>
                <a:gd name="connsiteX6" fmla="*/ 0 w 827391"/>
                <a:gd name="connsiteY6" fmla="*/ 0 h 1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391" h="19556" fill="none" extrusionOk="0">
                  <a:moveTo>
                    <a:pt x="0" y="0"/>
                  </a:moveTo>
                  <a:cubicBezTo>
                    <a:pt x="110405" y="-16304"/>
                    <a:pt x="294555" y="8046"/>
                    <a:pt x="430243" y="0"/>
                  </a:cubicBezTo>
                  <a:cubicBezTo>
                    <a:pt x="565931" y="-8046"/>
                    <a:pt x="636428" y="-8170"/>
                    <a:pt x="827391" y="0"/>
                  </a:cubicBezTo>
                  <a:cubicBezTo>
                    <a:pt x="827663" y="7813"/>
                    <a:pt x="827006" y="12261"/>
                    <a:pt x="827391" y="19556"/>
                  </a:cubicBezTo>
                  <a:cubicBezTo>
                    <a:pt x="655599" y="3519"/>
                    <a:pt x="615214" y="16915"/>
                    <a:pt x="421969" y="19556"/>
                  </a:cubicBezTo>
                  <a:cubicBezTo>
                    <a:pt x="228724" y="22197"/>
                    <a:pt x="140374" y="7776"/>
                    <a:pt x="0" y="19556"/>
                  </a:cubicBezTo>
                  <a:cubicBezTo>
                    <a:pt x="619" y="12049"/>
                    <a:pt x="282" y="6363"/>
                    <a:pt x="0" y="0"/>
                  </a:cubicBezTo>
                  <a:close/>
                </a:path>
                <a:path w="827391" h="19556" stroke="0" extrusionOk="0">
                  <a:moveTo>
                    <a:pt x="0" y="0"/>
                  </a:moveTo>
                  <a:cubicBezTo>
                    <a:pt x="173809" y="-8914"/>
                    <a:pt x="293505" y="-12680"/>
                    <a:pt x="405422" y="0"/>
                  </a:cubicBezTo>
                  <a:cubicBezTo>
                    <a:pt x="517339" y="12680"/>
                    <a:pt x="735407" y="-14356"/>
                    <a:pt x="827391" y="0"/>
                  </a:cubicBezTo>
                  <a:cubicBezTo>
                    <a:pt x="826704" y="3929"/>
                    <a:pt x="827596" y="13818"/>
                    <a:pt x="827391" y="19556"/>
                  </a:cubicBezTo>
                  <a:cubicBezTo>
                    <a:pt x="622574" y="34306"/>
                    <a:pt x="513704" y="1110"/>
                    <a:pt x="413696" y="19556"/>
                  </a:cubicBezTo>
                  <a:cubicBezTo>
                    <a:pt x="313688" y="38002"/>
                    <a:pt x="153619" y="4675"/>
                    <a:pt x="0" y="19556"/>
                  </a:cubicBezTo>
                  <a:cubicBezTo>
                    <a:pt x="-630" y="13234"/>
                    <a:pt x="-394" y="4585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ollections Subtitle">
              <a:extLst>
                <a:ext uri="{FF2B5EF4-FFF2-40B4-BE49-F238E27FC236}">
                  <a16:creationId xmlns:a16="http://schemas.microsoft.com/office/drawing/2014/main" id="{F0DC9DBC-C8A7-4646-9F71-7DDBF4472F83}"/>
                </a:ext>
              </a:extLst>
            </p:cNvPr>
            <p:cNvSpPr txBox="1"/>
            <p:nvPr/>
          </p:nvSpPr>
          <p:spPr>
            <a:xfrm>
              <a:off x="2831056" y="2711768"/>
              <a:ext cx="820368" cy="2442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00" dirty="0">
                  <a:solidFill>
                    <a:srgbClr val="2E2E2E"/>
                  </a:solidFill>
                </a:rPr>
                <a:t>Duis aute irure dolor in reprehenderit in voluptate velit esse cillum dolore eu fugiat.</a:t>
              </a:r>
            </a:p>
          </p:txBody>
        </p:sp>
        <p:sp>
          <p:nvSpPr>
            <p:cNvPr id="17" name="Collections Title Text">
              <a:extLst>
                <a:ext uri="{FF2B5EF4-FFF2-40B4-BE49-F238E27FC236}">
                  <a16:creationId xmlns:a16="http://schemas.microsoft.com/office/drawing/2014/main" id="{7A4B6C20-37DB-4AFC-B158-1DFF7BB6B6B2}"/>
                </a:ext>
              </a:extLst>
            </p:cNvPr>
            <p:cNvSpPr txBox="1"/>
            <p:nvPr/>
          </p:nvSpPr>
          <p:spPr>
            <a:xfrm>
              <a:off x="2826543" y="2479748"/>
              <a:ext cx="820368" cy="1215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Filters</a:t>
              </a:r>
            </a:p>
          </p:txBody>
        </p:sp>
        <p:grpSp>
          <p:nvGrpSpPr>
            <p:cNvPr id="283" name="Microsoft Logo">
              <a:extLst>
                <a:ext uri="{FF2B5EF4-FFF2-40B4-BE49-F238E27FC236}">
                  <a16:creationId xmlns:a16="http://schemas.microsoft.com/office/drawing/2014/main" id="{4ABDBE84-6A66-4148-BD5F-0E78E0A87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996007" y="1756281"/>
              <a:ext cx="540667" cy="102666"/>
              <a:chOff x="5254540" y="2544923"/>
              <a:chExt cx="442168" cy="83962"/>
            </a:xfrm>
          </p:grpSpPr>
          <p:grpSp>
            <p:nvGrpSpPr>
              <p:cNvPr id="229" name="Microsoft Logo Placeholder">
                <a:extLst>
                  <a:ext uri="{FF2B5EF4-FFF2-40B4-BE49-F238E27FC236}">
                    <a16:creationId xmlns:a16="http://schemas.microsoft.com/office/drawing/2014/main" id="{24FEBDFD-D872-4E94-BA8B-CC004D6B0128}"/>
                  </a:ext>
                </a:extLst>
              </p:cNvPr>
              <p:cNvGrpSpPr/>
              <p:nvPr/>
            </p:nvGrpSpPr>
            <p:grpSpPr>
              <a:xfrm>
                <a:off x="5254540" y="2548929"/>
                <a:ext cx="81411" cy="79956"/>
                <a:chOff x="1950533" y="1912092"/>
                <a:chExt cx="144420" cy="141838"/>
              </a:xfrm>
            </p:grpSpPr>
            <p:sp>
              <p:nvSpPr>
                <p:cNvPr id="230" name="Square">
                  <a:extLst>
                    <a:ext uri="{FF2B5EF4-FFF2-40B4-BE49-F238E27FC236}">
                      <a16:creationId xmlns:a16="http://schemas.microsoft.com/office/drawing/2014/main" id="{8608E210-DCB0-4E2F-98D0-D4E895D247E6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1927782525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1" name="Line 2">
                  <a:extLst>
                    <a:ext uri="{FF2B5EF4-FFF2-40B4-BE49-F238E27FC236}">
                      <a16:creationId xmlns:a16="http://schemas.microsoft.com/office/drawing/2014/main" id="{686CEC01-D58B-4C3D-B26E-84942D49FB57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Line 1">
                  <a:extLst>
                    <a:ext uri="{FF2B5EF4-FFF2-40B4-BE49-F238E27FC236}">
                      <a16:creationId xmlns:a16="http://schemas.microsoft.com/office/drawing/2014/main" id="{1B63B532-7B11-4250-B2AE-46087343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Microsoft Text">
                <a:extLst>
                  <a:ext uri="{FF2B5EF4-FFF2-40B4-BE49-F238E27FC236}">
                    <a16:creationId xmlns:a16="http://schemas.microsoft.com/office/drawing/2014/main" id="{BDFC0A07-86B1-4DD6-80B9-A34EFA531489}"/>
                  </a:ext>
                </a:extLst>
              </p:cNvPr>
              <p:cNvSpPr txBox="1"/>
              <p:nvPr/>
            </p:nvSpPr>
            <p:spPr>
              <a:xfrm>
                <a:off x="5355075" y="2544923"/>
                <a:ext cx="341633" cy="70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67676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Valle Aburrá</a:t>
                </a:r>
              </a:p>
            </p:txBody>
          </p:sp>
        </p:grpSp>
        <p:grpSp>
          <p:nvGrpSpPr>
            <p:cNvPr id="241" name="Search Icon">
              <a:extLst>
                <a:ext uri="{FF2B5EF4-FFF2-40B4-BE49-F238E27FC236}">
                  <a16:creationId xmlns:a16="http://schemas.microsoft.com/office/drawing/2014/main" id="{7A9025C9-F127-4B39-9152-BBCA61F97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54243" y="1784371"/>
              <a:ext cx="61696" cy="57719"/>
              <a:chOff x="1450680" y="1960836"/>
              <a:chExt cx="92153" cy="86215"/>
            </a:xfrm>
          </p:grpSpPr>
          <p:sp>
            <p:nvSpPr>
              <p:cNvPr id="242" name="Circle">
                <a:extLst>
                  <a:ext uri="{FF2B5EF4-FFF2-40B4-BE49-F238E27FC236}">
                    <a16:creationId xmlns:a16="http://schemas.microsoft.com/office/drawing/2014/main" id="{9DA7B067-1B7C-4AC1-8F88-1E147B8A1B01}"/>
                  </a:ext>
                </a:extLst>
              </p:cNvPr>
              <p:cNvSpPr/>
              <p:nvPr/>
            </p:nvSpPr>
            <p:spPr>
              <a:xfrm>
                <a:off x="1490446" y="1960836"/>
                <a:ext cx="52387" cy="54864"/>
              </a:xfrm>
              <a:custGeom>
                <a:avLst/>
                <a:gdLst>
                  <a:gd name="connsiteX0" fmla="*/ 0 w 52387"/>
                  <a:gd name="connsiteY0" fmla="*/ 27432 h 54864"/>
                  <a:gd name="connsiteX1" fmla="*/ 26194 w 52387"/>
                  <a:gd name="connsiteY1" fmla="*/ 0 h 54864"/>
                  <a:gd name="connsiteX2" fmla="*/ 52388 w 52387"/>
                  <a:gd name="connsiteY2" fmla="*/ 27432 h 54864"/>
                  <a:gd name="connsiteX3" fmla="*/ 26194 w 52387"/>
                  <a:gd name="connsiteY3" fmla="*/ 54864 h 54864"/>
                  <a:gd name="connsiteX4" fmla="*/ 0 w 52387"/>
                  <a:gd name="connsiteY4" fmla="*/ 27432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" h="54864" fill="none" extrusionOk="0">
                    <a:moveTo>
                      <a:pt x="0" y="27432"/>
                    </a:moveTo>
                    <a:cubicBezTo>
                      <a:pt x="1623" y="12475"/>
                      <a:pt x="12451" y="-1489"/>
                      <a:pt x="26194" y="0"/>
                    </a:cubicBezTo>
                    <a:cubicBezTo>
                      <a:pt x="38956" y="-261"/>
                      <a:pt x="50255" y="14290"/>
                      <a:pt x="52388" y="27432"/>
                    </a:cubicBezTo>
                    <a:cubicBezTo>
                      <a:pt x="52337" y="42093"/>
                      <a:pt x="38581" y="57754"/>
                      <a:pt x="26194" y="54864"/>
                    </a:cubicBezTo>
                    <a:cubicBezTo>
                      <a:pt x="13802" y="56026"/>
                      <a:pt x="406" y="42680"/>
                      <a:pt x="0" y="27432"/>
                    </a:cubicBezTo>
                    <a:close/>
                  </a:path>
                  <a:path w="52387" h="54864" stroke="0" extrusionOk="0">
                    <a:moveTo>
                      <a:pt x="0" y="27432"/>
                    </a:moveTo>
                    <a:cubicBezTo>
                      <a:pt x="-2890" y="10499"/>
                      <a:pt x="10147" y="593"/>
                      <a:pt x="26194" y="0"/>
                    </a:cubicBezTo>
                    <a:cubicBezTo>
                      <a:pt x="42736" y="437"/>
                      <a:pt x="48929" y="12392"/>
                      <a:pt x="52388" y="27432"/>
                    </a:cubicBezTo>
                    <a:cubicBezTo>
                      <a:pt x="50325" y="44597"/>
                      <a:pt x="40499" y="55758"/>
                      <a:pt x="26194" y="54864"/>
                    </a:cubicBezTo>
                    <a:cubicBezTo>
                      <a:pt x="9789" y="53804"/>
                      <a:pt x="2557" y="43804"/>
                      <a:pt x="0" y="2743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3" name="Line">
                <a:extLst>
                  <a:ext uri="{FF2B5EF4-FFF2-40B4-BE49-F238E27FC236}">
                    <a16:creationId xmlns:a16="http://schemas.microsoft.com/office/drawing/2014/main" id="{B15E80C3-C488-4DD4-8BDC-7F62895A5207}"/>
                  </a:ext>
                </a:extLst>
              </p:cNvPr>
              <p:cNvCxnSpPr/>
              <p:nvPr/>
            </p:nvCxnSpPr>
            <p:spPr>
              <a:xfrm flipH="1">
                <a:off x="1450680" y="2007104"/>
                <a:ext cx="43554" cy="3994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Add New Profile Picture">
              <a:extLst>
                <a:ext uri="{FF2B5EF4-FFF2-40B4-BE49-F238E27FC236}">
                  <a16:creationId xmlns:a16="http://schemas.microsoft.com/office/drawing/2014/main" id="{BB159748-C3EA-46E0-B412-31EEF63A2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991804" y="1748078"/>
              <a:ext cx="119574" cy="119574"/>
              <a:chOff x="10123870" y="2538212"/>
              <a:chExt cx="97790" cy="97790"/>
            </a:xfrm>
          </p:grpSpPr>
          <p:sp>
            <p:nvSpPr>
              <p:cNvPr id="245" name="Circle">
                <a:extLst>
                  <a:ext uri="{FF2B5EF4-FFF2-40B4-BE49-F238E27FC236}">
                    <a16:creationId xmlns:a16="http://schemas.microsoft.com/office/drawing/2014/main" id="{E3F82980-A04A-4F50-8304-E914C722C604}"/>
                  </a:ext>
                </a:extLst>
              </p:cNvPr>
              <p:cNvSpPr/>
              <p:nvPr/>
            </p:nvSpPr>
            <p:spPr>
              <a:xfrm>
                <a:off x="10123870" y="2538212"/>
                <a:ext cx="97790" cy="97790"/>
              </a:xfrm>
              <a:custGeom>
                <a:avLst/>
                <a:gdLst>
                  <a:gd name="connsiteX0" fmla="*/ 0 w 97790"/>
                  <a:gd name="connsiteY0" fmla="*/ 48895 h 97790"/>
                  <a:gd name="connsiteX1" fmla="*/ 48895 w 97790"/>
                  <a:gd name="connsiteY1" fmla="*/ 0 h 97790"/>
                  <a:gd name="connsiteX2" fmla="*/ 97790 w 97790"/>
                  <a:gd name="connsiteY2" fmla="*/ 48895 h 97790"/>
                  <a:gd name="connsiteX3" fmla="*/ 48895 w 97790"/>
                  <a:gd name="connsiteY3" fmla="*/ 97790 h 97790"/>
                  <a:gd name="connsiteX4" fmla="*/ 0 w 97790"/>
                  <a:gd name="connsiteY4" fmla="*/ 48895 h 9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790" h="97790" fill="none" extrusionOk="0">
                    <a:moveTo>
                      <a:pt x="0" y="48895"/>
                    </a:moveTo>
                    <a:cubicBezTo>
                      <a:pt x="882" y="25000"/>
                      <a:pt x="17698" y="-1371"/>
                      <a:pt x="48895" y="0"/>
                    </a:cubicBezTo>
                    <a:cubicBezTo>
                      <a:pt x="78196" y="4506"/>
                      <a:pt x="95724" y="19193"/>
                      <a:pt x="97790" y="48895"/>
                    </a:cubicBezTo>
                    <a:cubicBezTo>
                      <a:pt x="98469" y="73463"/>
                      <a:pt x="77110" y="100495"/>
                      <a:pt x="48895" y="97790"/>
                    </a:cubicBezTo>
                    <a:cubicBezTo>
                      <a:pt x="21125" y="94829"/>
                      <a:pt x="407" y="73710"/>
                      <a:pt x="0" y="48895"/>
                    </a:cubicBezTo>
                    <a:close/>
                  </a:path>
                  <a:path w="97790" h="97790" stroke="0" extrusionOk="0">
                    <a:moveTo>
                      <a:pt x="0" y="48895"/>
                    </a:moveTo>
                    <a:cubicBezTo>
                      <a:pt x="-353" y="16685"/>
                      <a:pt x="23255" y="-4153"/>
                      <a:pt x="48895" y="0"/>
                    </a:cubicBezTo>
                    <a:cubicBezTo>
                      <a:pt x="79513" y="-1195"/>
                      <a:pt x="96488" y="20641"/>
                      <a:pt x="97790" y="48895"/>
                    </a:cubicBezTo>
                    <a:cubicBezTo>
                      <a:pt x="101877" y="72935"/>
                      <a:pt x="74757" y="95846"/>
                      <a:pt x="48895" y="97790"/>
                    </a:cubicBezTo>
                    <a:cubicBezTo>
                      <a:pt x="23962" y="101592"/>
                      <a:pt x="-20" y="79036"/>
                      <a:pt x="0" y="4889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rgbClr val="737373"/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ellipse">
                        <a:avLst/>
                      </a:prstGeom>
                      <ask:type>
                        <ask:lineSketchCurved/>
                      </ask:type>
                      <ask:seed>4121754831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Add New Profile Picture">
                <a:extLst>
                  <a:ext uri="{FF2B5EF4-FFF2-40B4-BE49-F238E27FC236}">
                    <a16:creationId xmlns:a16="http://schemas.microsoft.com/office/drawing/2014/main" id="{3A78425C-691E-4B67-8124-98407DD550C8}"/>
                  </a:ext>
                </a:extLst>
              </p:cNvPr>
              <p:cNvGrpSpPr/>
              <p:nvPr/>
            </p:nvGrpSpPr>
            <p:grpSpPr>
              <a:xfrm>
                <a:off x="10134459" y="2547547"/>
                <a:ext cx="73210" cy="60972"/>
                <a:chOff x="9251440" y="-1407160"/>
                <a:chExt cx="919926" cy="766149"/>
              </a:xfrm>
            </p:grpSpPr>
            <p:pic>
              <p:nvPicPr>
                <p:cNvPr id="247" name="Person Icon" descr="User">
                  <a:extLst>
                    <a:ext uri="{FF2B5EF4-FFF2-40B4-BE49-F238E27FC236}">
                      <a16:creationId xmlns:a16="http://schemas.microsoft.com/office/drawing/2014/main" id="{F08E380F-7789-4AF8-BE0A-4D01B60C3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b="17074"/>
                <a:stretch/>
              </p:blipFill>
              <p:spPr>
                <a:xfrm>
                  <a:off x="9251440" y="-1407160"/>
                  <a:ext cx="914400" cy="758269"/>
                </a:xfrm>
                <a:custGeom>
                  <a:avLst/>
                  <a:gdLst>
                    <a:gd name="connsiteX0" fmla="*/ 0 w 914400"/>
                    <a:gd name="connsiteY0" fmla="*/ 0 h 758269"/>
                    <a:gd name="connsiteX1" fmla="*/ 914400 w 914400"/>
                    <a:gd name="connsiteY1" fmla="*/ 0 h 758269"/>
                    <a:gd name="connsiteX2" fmla="*/ 914400 w 914400"/>
                    <a:gd name="connsiteY2" fmla="*/ 758269 h 758269"/>
                    <a:gd name="connsiteX3" fmla="*/ 854392 w 914400"/>
                    <a:gd name="connsiteY3" fmla="*/ 758269 h 758269"/>
                    <a:gd name="connsiteX4" fmla="*/ 876500 w 914400"/>
                    <a:gd name="connsiteY4" fmla="*/ 742484 h 758269"/>
                    <a:gd name="connsiteX5" fmla="*/ 911670 w 914400"/>
                    <a:gd name="connsiteY5" fmla="*/ 652566 h 758269"/>
                    <a:gd name="connsiteX6" fmla="*/ 791593 w 914400"/>
                    <a:gd name="connsiteY6" fmla="*/ 525403 h 758269"/>
                    <a:gd name="connsiteX7" fmla="*/ 671516 w 914400"/>
                    <a:gd name="connsiteY7" fmla="*/ 652566 h 758269"/>
                    <a:gd name="connsiteX8" fmla="*/ 706686 w 914400"/>
                    <a:gd name="connsiteY8" fmla="*/ 742484 h 758269"/>
                    <a:gd name="connsiteX9" fmla="*/ 728794 w 914400"/>
                    <a:gd name="connsiteY9" fmla="*/ 758269 h 758269"/>
                    <a:gd name="connsiteX10" fmla="*/ 0 w 914400"/>
                    <a:gd name="connsiteY10" fmla="*/ 758269 h 75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4400" h="758269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758269"/>
                      </a:lnTo>
                      <a:lnTo>
                        <a:pt x="854392" y="758269"/>
                      </a:lnTo>
                      <a:lnTo>
                        <a:pt x="876500" y="742484"/>
                      </a:lnTo>
                      <a:cubicBezTo>
                        <a:pt x="898230" y="719472"/>
                        <a:pt x="911670" y="687681"/>
                        <a:pt x="911670" y="652566"/>
                      </a:cubicBezTo>
                      <a:cubicBezTo>
                        <a:pt x="911670" y="582336"/>
                        <a:pt x="857910" y="525403"/>
                        <a:pt x="791593" y="525403"/>
                      </a:cubicBezTo>
                      <a:cubicBezTo>
                        <a:pt x="725276" y="525403"/>
                        <a:pt x="671516" y="582336"/>
                        <a:pt x="671516" y="652566"/>
                      </a:cubicBezTo>
                      <a:cubicBezTo>
                        <a:pt x="671516" y="687681"/>
                        <a:pt x="684956" y="719472"/>
                        <a:pt x="706686" y="742484"/>
                      </a:cubicBezTo>
                      <a:lnTo>
                        <a:pt x="728794" y="758269"/>
                      </a:lnTo>
                      <a:lnTo>
                        <a:pt x="0" y="758269"/>
                      </a:lnTo>
                      <a:close/>
                    </a:path>
                  </a:pathLst>
                </a:custGeom>
              </p:spPr>
            </p:pic>
            <p:sp>
              <p:nvSpPr>
                <p:cNvPr id="248" name="Add Button">
                  <a:extLst>
                    <a:ext uri="{FF2B5EF4-FFF2-40B4-BE49-F238E27FC236}">
                      <a16:creationId xmlns:a16="http://schemas.microsoft.com/office/drawing/2014/main" id="{D4EBF465-E67B-4851-B618-2A85C1F2536F}"/>
                    </a:ext>
                  </a:extLst>
                </p:cNvPr>
                <p:cNvSpPr/>
                <p:nvPr/>
              </p:nvSpPr>
              <p:spPr>
                <a:xfrm>
                  <a:off x="9916890" y="-895487"/>
                  <a:ext cx="254476" cy="254476"/>
                </a:xfrm>
                <a:prstGeom prst="plus">
                  <a:avLst>
                    <a:gd name="adj" fmla="val 40191"/>
                  </a:avLst>
                </a:prstGeom>
                <a:solidFill>
                  <a:srgbClr val="686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0" name="Line Separator">
              <a:extLst>
                <a:ext uri="{FF2B5EF4-FFF2-40B4-BE49-F238E27FC236}">
                  <a16:creationId xmlns:a16="http://schemas.microsoft.com/office/drawing/2014/main" id="{13C7CEFF-D66C-416C-8DD1-6120F63BD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559687" y="1754561"/>
              <a:ext cx="9778" cy="10495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 fill="none" extrusionOk="0">
                  <a:moveTo>
                    <a:pt x="0" y="0"/>
                  </a:moveTo>
                  <a:cubicBezTo>
                    <a:pt x="4791" y="327"/>
                    <a:pt x="6400" y="69"/>
                    <a:pt x="10000" y="0"/>
                  </a:cubicBezTo>
                  <a:cubicBezTo>
                    <a:pt x="9955" y="3464"/>
                    <a:pt x="10081" y="7866"/>
                    <a:pt x="10000" y="10000"/>
                  </a:cubicBezTo>
                  <a:cubicBezTo>
                    <a:pt x="6219" y="9793"/>
                    <a:pt x="4034" y="10351"/>
                    <a:pt x="0" y="10000"/>
                  </a:cubicBezTo>
                  <a:cubicBezTo>
                    <a:pt x="454" y="6185"/>
                    <a:pt x="74" y="2352"/>
                    <a:pt x="0" y="0"/>
                  </a:cubicBezTo>
                  <a:close/>
                </a:path>
                <a:path w="10000" h="10000" stroke="0" extrusionOk="0">
                  <a:moveTo>
                    <a:pt x="0" y="0"/>
                  </a:moveTo>
                  <a:cubicBezTo>
                    <a:pt x="3868" y="-313"/>
                    <a:pt x="7744" y="7"/>
                    <a:pt x="10000" y="0"/>
                  </a:cubicBezTo>
                  <a:cubicBezTo>
                    <a:pt x="10451" y="4945"/>
                    <a:pt x="10100" y="5440"/>
                    <a:pt x="10000" y="10000"/>
                  </a:cubicBezTo>
                  <a:cubicBezTo>
                    <a:pt x="7056" y="10499"/>
                    <a:pt x="4749" y="10060"/>
                    <a:pt x="0" y="10000"/>
                  </a:cubicBezTo>
                  <a:cubicBezTo>
                    <a:pt x="-33" y="7118"/>
                    <a:pt x="-309" y="3157"/>
                    <a:pt x="0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9" name="Dropdown Menu Item">
              <a:extLst>
                <a:ext uri="{FF2B5EF4-FFF2-40B4-BE49-F238E27FC236}">
                  <a16:creationId xmlns:a16="http://schemas.microsoft.com/office/drawing/2014/main" id="{6268F70E-1A86-423D-8DA3-F6F132F57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745032" y="1761941"/>
              <a:ext cx="340374" cy="64314"/>
              <a:chOff x="5832959" y="2549534"/>
              <a:chExt cx="278364" cy="52597"/>
            </a:xfrm>
          </p:grpSpPr>
          <p:sp>
            <p:nvSpPr>
              <p:cNvPr id="223" name="Dropdown Text">
                <a:extLst>
                  <a:ext uri="{FF2B5EF4-FFF2-40B4-BE49-F238E27FC236}">
                    <a16:creationId xmlns:a16="http://schemas.microsoft.com/office/drawing/2014/main" id="{F88B037B-CCB9-48B9-A9BD-B45239F6DF5A}"/>
                  </a:ext>
                </a:extLst>
              </p:cNvPr>
              <p:cNvSpPr txBox="1"/>
              <p:nvPr/>
            </p:nvSpPr>
            <p:spPr>
              <a:xfrm>
                <a:off x="5832959" y="2549534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File</a:t>
                </a:r>
              </a:p>
            </p:txBody>
          </p:sp>
          <p:grpSp>
            <p:nvGrpSpPr>
              <p:cNvPr id="224" name="Dropdown Menu Item">
                <a:extLst>
                  <a:ext uri="{FF2B5EF4-FFF2-40B4-BE49-F238E27FC236}">
                    <a16:creationId xmlns:a16="http://schemas.microsoft.com/office/drawing/2014/main" id="{A0ECB1AE-78DB-4914-ACE9-905A906080AE}"/>
                  </a:ext>
                </a:extLst>
              </p:cNvPr>
              <p:cNvGrpSpPr/>
              <p:nvPr/>
            </p:nvGrpSpPr>
            <p:grpSpPr>
              <a:xfrm rot="18629624">
                <a:off x="6087310" y="2572684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25" name="Line 2">
                  <a:extLst>
                    <a:ext uri="{FF2B5EF4-FFF2-40B4-BE49-F238E27FC236}">
                      <a16:creationId xmlns:a16="http://schemas.microsoft.com/office/drawing/2014/main" id="{94C6F7CF-36B7-46AB-8CB8-BABA8BF73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Line 1">
                  <a:extLst>
                    <a:ext uri="{FF2B5EF4-FFF2-40B4-BE49-F238E27FC236}">
                      <a16:creationId xmlns:a16="http://schemas.microsoft.com/office/drawing/2014/main" id="{6A0752C9-88C0-4CDD-B05E-F7E72F80A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Dropdown Menu Item">
              <a:extLst>
                <a:ext uri="{FF2B5EF4-FFF2-40B4-BE49-F238E27FC236}">
                  <a16:creationId xmlns:a16="http://schemas.microsoft.com/office/drawing/2014/main" id="{1D7A889B-8F00-4DD3-B056-FB36C0EB8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188871" y="1761321"/>
              <a:ext cx="340374" cy="64314"/>
              <a:chOff x="6195939" y="2549027"/>
              <a:chExt cx="278364" cy="52597"/>
            </a:xfrm>
          </p:grpSpPr>
          <p:sp>
            <p:nvSpPr>
              <p:cNvPr id="252" name="Dropdown Text">
                <a:extLst>
                  <a:ext uri="{FF2B5EF4-FFF2-40B4-BE49-F238E27FC236}">
                    <a16:creationId xmlns:a16="http://schemas.microsoft.com/office/drawing/2014/main" id="{6DDB9899-C2BB-40AD-BC36-E997B391CC56}"/>
                  </a:ext>
                </a:extLst>
              </p:cNvPr>
              <p:cNvSpPr txBox="1"/>
              <p:nvPr/>
            </p:nvSpPr>
            <p:spPr>
              <a:xfrm>
                <a:off x="6195939" y="2549027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Export</a:t>
                </a:r>
              </a:p>
            </p:txBody>
          </p:sp>
          <p:grpSp>
            <p:nvGrpSpPr>
              <p:cNvPr id="253" name="Dropdown Menu Item">
                <a:extLst>
                  <a:ext uri="{FF2B5EF4-FFF2-40B4-BE49-F238E27FC236}">
                    <a16:creationId xmlns:a16="http://schemas.microsoft.com/office/drawing/2014/main" id="{F23D2F35-0566-443D-8177-E444130D887A}"/>
                  </a:ext>
                </a:extLst>
              </p:cNvPr>
              <p:cNvGrpSpPr/>
              <p:nvPr/>
            </p:nvGrpSpPr>
            <p:grpSpPr>
              <a:xfrm rot="18629624">
                <a:off x="6450290" y="2572177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4" name="Line 2">
                  <a:extLst>
                    <a:ext uri="{FF2B5EF4-FFF2-40B4-BE49-F238E27FC236}">
                      <a16:creationId xmlns:a16="http://schemas.microsoft.com/office/drawing/2014/main" id="{F3DEF45D-480E-45FA-AC3B-85E96E53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Line 1">
                  <a:extLst>
                    <a:ext uri="{FF2B5EF4-FFF2-40B4-BE49-F238E27FC236}">
                      <a16:creationId xmlns:a16="http://schemas.microsoft.com/office/drawing/2014/main" id="{7B25F18B-CA77-4051-AA28-144FE5E4D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7" name="Dropdown Menu Item">
              <a:extLst>
                <a:ext uri="{FF2B5EF4-FFF2-40B4-BE49-F238E27FC236}">
                  <a16:creationId xmlns:a16="http://schemas.microsoft.com/office/drawing/2014/main" id="{29BF3B51-23DA-4BCB-B831-A625F683E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638561" y="1760701"/>
              <a:ext cx="340374" cy="64314"/>
              <a:chOff x="6563704" y="2548520"/>
              <a:chExt cx="278364" cy="52597"/>
            </a:xfrm>
          </p:grpSpPr>
          <p:sp>
            <p:nvSpPr>
              <p:cNvPr id="257" name="Dropdown Text">
                <a:extLst>
                  <a:ext uri="{FF2B5EF4-FFF2-40B4-BE49-F238E27FC236}">
                    <a16:creationId xmlns:a16="http://schemas.microsoft.com/office/drawing/2014/main" id="{5DA516CB-7870-4877-91A3-1CB92B3DA911}"/>
                  </a:ext>
                </a:extLst>
              </p:cNvPr>
              <p:cNvSpPr txBox="1"/>
              <p:nvPr/>
            </p:nvSpPr>
            <p:spPr>
              <a:xfrm>
                <a:off x="6563704" y="2548520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Share</a:t>
                </a:r>
              </a:p>
            </p:txBody>
          </p:sp>
          <p:grpSp>
            <p:nvGrpSpPr>
              <p:cNvPr id="258" name="Dropdown Menu Item">
                <a:extLst>
                  <a:ext uri="{FF2B5EF4-FFF2-40B4-BE49-F238E27FC236}">
                    <a16:creationId xmlns:a16="http://schemas.microsoft.com/office/drawing/2014/main" id="{B92B2EC0-427F-423D-B815-2C9036A09548}"/>
                  </a:ext>
                </a:extLst>
              </p:cNvPr>
              <p:cNvGrpSpPr/>
              <p:nvPr/>
            </p:nvGrpSpPr>
            <p:grpSpPr>
              <a:xfrm rot="18629624">
                <a:off x="6818055" y="2571670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9" name="Line 2">
                  <a:extLst>
                    <a:ext uri="{FF2B5EF4-FFF2-40B4-BE49-F238E27FC236}">
                      <a16:creationId xmlns:a16="http://schemas.microsoft.com/office/drawing/2014/main" id="{6F2C4E21-8724-4EBA-9768-7061736A4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Line 1">
                  <a:extLst>
                    <a:ext uri="{FF2B5EF4-FFF2-40B4-BE49-F238E27FC236}">
                      <a16:creationId xmlns:a16="http://schemas.microsoft.com/office/drawing/2014/main" id="{90E9EA5B-163F-4098-8644-F0154B15E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6" name="Dropdown Menu Item">
              <a:extLst>
                <a:ext uri="{FF2B5EF4-FFF2-40B4-BE49-F238E27FC236}">
                  <a16:creationId xmlns:a16="http://schemas.microsoft.com/office/drawing/2014/main" id="{D6E536AA-6CCB-4948-B765-74E8969DB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086733" y="1760081"/>
              <a:ext cx="340374" cy="64314"/>
              <a:chOff x="6930228" y="2548013"/>
              <a:chExt cx="278364" cy="52597"/>
            </a:xfrm>
          </p:grpSpPr>
          <p:sp>
            <p:nvSpPr>
              <p:cNvPr id="262" name="Dropdown Text">
                <a:extLst>
                  <a:ext uri="{FF2B5EF4-FFF2-40B4-BE49-F238E27FC236}">
                    <a16:creationId xmlns:a16="http://schemas.microsoft.com/office/drawing/2014/main" id="{8A41E481-1C29-4DCD-ACA4-855100AB229D}"/>
                  </a:ext>
                </a:extLst>
              </p:cNvPr>
              <p:cNvSpPr txBox="1"/>
              <p:nvPr/>
            </p:nvSpPr>
            <p:spPr>
              <a:xfrm>
                <a:off x="6930228" y="2548013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Comment</a:t>
                </a:r>
              </a:p>
            </p:txBody>
          </p:sp>
          <p:grpSp>
            <p:nvGrpSpPr>
              <p:cNvPr id="263" name="Dropdown Menu Item">
                <a:extLst>
                  <a:ext uri="{FF2B5EF4-FFF2-40B4-BE49-F238E27FC236}">
                    <a16:creationId xmlns:a16="http://schemas.microsoft.com/office/drawing/2014/main" id="{DDB973B7-150A-4E20-BEF8-0689F1F2932E}"/>
                  </a:ext>
                </a:extLst>
              </p:cNvPr>
              <p:cNvGrpSpPr/>
              <p:nvPr/>
            </p:nvGrpSpPr>
            <p:grpSpPr>
              <a:xfrm rot="18629624">
                <a:off x="7184579" y="2571163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4" name="Line 2">
                  <a:extLst>
                    <a:ext uri="{FF2B5EF4-FFF2-40B4-BE49-F238E27FC236}">
                      <a16:creationId xmlns:a16="http://schemas.microsoft.com/office/drawing/2014/main" id="{FE492CFA-E3D6-4C4D-8064-9096DEAA6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Line 1">
                  <a:extLst>
                    <a:ext uri="{FF2B5EF4-FFF2-40B4-BE49-F238E27FC236}">
                      <a16:creationId xmlns:a16="http://schemas.microsoft.com/office/drawing/2014/main" id="{22CCC962-B52D-4A2B-ADDA-CD98C1FCB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0" name="Dropdown Menu Item">
              <a:extLst>
                <a:ext uri="{FF2B5EF4-FFF2-40B4-BE49-F238E27FC236}">
                  <a16:creationId xmlns:a16="http://schemas.microsoft.com/office/drawing/2014/main" id="{954171A4-72FF-452B-8E8C-584BC4844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543267" y="1759461"/>
              <a:ext cx="340374" cy="64314"/>
              <a:chOff x="7303590" y="2547506"/>
              <a:chExt cx="278364" cy="52597"/>
            </a:xfrm>
          </p:grpSpPr>
          <p:sp>
            <p:nvSpPr>
              <p:cNvPr id="267" name="Dropdown Text">
                <a:extLst>
                  <a:ext uri="{FF2B5EF4-FFF2-40B4-BE49-F238E27FC236}">
                    <a16:creationId xmlns:a16="http://schemas.microsoft.com/office/drawing/2014/main" id="{295E80E0-0336-4E13-9041-04AF0396A6B1}"/>
                  </a:ext>
                </a:extLst>
              </p:cNvPr>
              <p:cNvSpPr txBox="1"/>
              <p:nvPr/>
            </p:nvSpPr>
            <p:spPr>
              <a:xfrm>
                <a:off x="7303590" y="2547506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Subscribe</a:t>
                </a:r>
              </a:p>
            </p:txBody>
          </p:sp>
          <p:grpSp>
            <p:nvGrpSpPr>
              <p:cNvPr id="268" name="Dropdown Menu Item">
                <a:extLst>
                  <a:ext uri="{FF2B5EF4-FFF2-40B4-BE49-F238E27FC236}">
                    <a16:creationId xmlns:a16="http://schemas.microsoft.com/office/drawing/2014/main" id="{99BE446F-3ECD-4942-A313-0884862E7D6B}"/>
                  </a:ext>
                </a:extLst>
              </p:cNvPr>
              <p:cNvGrpSpPr/>
              <p:nvPr/>
            </p:nvGrpSpPr>
            <p:grpSpPr>
              <a:xfrm rot="18629624">
                <a:off x="7557941" y="2570656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9" name="Line 2">
                  <a:extLst>
                    <a:ext uri="{FF2B5EF4-FFF2-40B4-BE49-F238E27FC236}">
                      <a16:creationId xmlns:a16="http://schemas.microsoft.com/office/drawing/2014/main" id="{4505C21C-C235-4BBF-840B-532BBEB34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Line 1">
                  <a:extLst>
                    <a:ext uri="{FF2B5EF4-FFF2-40B4-BE49-F238E27FC236}">
                      <a16:creationId xmlns:a16="http://schemas.microsoft.com/office/drawing/2014/main" id="{8105335E-1519-4FD4-843B-5020EA4BB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7" name="Dropdown Menu Item">
              <a:extLst>
                <a:ext uri="{FF2B5EF4-FFF2-40B4-BE49-F238E27FC236}">
                  <a16:creationId xmlns:a16="http://schemas.microsoft.com/office/drawing/2014/main" id="{E6366F63-D711-488D-A672-586D9196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999043" y="1758840"/>
              <a:ext cx="340374" cy="64314"/>
              <a:chOff x="7676332" y="2546998"/>
              <a:chExt cx="278364" cy="52597"/>
            </a:xfrm>
          </p:grpSpPr>
          <p:sp>
            <p:nvSpPr>
              <p:cNvPr id="272" name="Dropdown Text">
                <a:extLst>
                  <a:ext uri="{FF2B5EF4-FFF2-40B4-BE49-F238E27FC236}">
                    <a16:creationId xmlns:a16="http://schemas.microsoft.com/office/drawing/2014/main" id="{A264B4FC-40CA-4D48-A082-E85D35850FA2}"/>
                  </a:ext>
                </a:extLst>
              </p:cNvPr>
              <p:cNvSpPr txBox="1"/>
              <p:nvPr/>
            </p:nvSpPr>
            <p:spPr>
              <a:xfrm>
                <a:off x="7676332" y="2546998"/>
                <a:ext cx="240655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Chat</a:t>
                </a:r>
              </a:p>
            </p:txBody>
          </p:sp>
          <p:grpSp>
            <p:nvGrpSpPr>
              <p:cNvPr id="273" name="Dropdown Menu Item">
                <a:extLst>
                  <a:ext uri="{FF2B5EF4-FFF2-40B4-BE49-F238E27FC236}">
                    <a16:creationId xmlns:a16="http://schemas.microsoft.com/office/drawing/2014/main" id="{4CD60FD3-772A-4981-8062-D2894AC562F1}"/>
                  </a:ext>
                </a:extLst>
              </p:cNvPr>
              <p:cNvGrpSpPr/>
              <p:nvPr/>
            </p:nvGrpSpPr>
            <p:grpSpPr>
              <a:xfrm rot="18629624">
                <a:off x="7930683" y="2570148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74" name="Line 2">
                  <a:extLst>
                    <a:ext uri="{FF2B5EF4-FFF2-40B4-BE49-F238E27FC236}">
                      <a16:creationId xmlns:a16="http://schemas.microsoft.com/office/drawing/2014/main" id="{E440B8C9-E2C5-4F35-9DC5-C652C07B7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Line 1">
                  <a:extLst>
                    <a:ext uri="{FF2B5EF4-FFF2-40B4-BE49-F238E27FC236}">
                      <a16:creationId xmlns:a16="http://schemas.microsoft.com/office/drawing/2014/main" id="{054B2504-CDC0-4569-83B8-78F57CC27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2" name="Sign In Text">
              <a:extLst>
                <a:ext uri="{FF2B5EF4-FFF2-40B4-BE49-F238E27FC236}">
                  <a16:creationId xmlns:a16="http://schemas.microsoft.com/office/drawing/2014/main" id="{E7640FD9-E709-4513-A4BB-B0886FD8BFCB}"/>
                </a:ext>
              </a:extLst>
            </p:cNvPr>
            <p:cNvSpPr txBox="1"/>
            <p:nvPr/>
          </p:nvSpPr>
          <p:spPr>
            <a:xfrm>
              <a:off x="8764140" y="1767916"/>
              <a:ext cx="196995" cy="808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Sign In</a:t>
              </a:r>
            </a:p>
          </p:txBody>
        </p:sp>
        <p:sp>
          <p:nvSpPr>
            <p:cNvPr id="287" name="Search Text">
              <a:extLst>
                <a:ext uri="{FF2B5EF4-FFF2-40B4-BE49-F238E27FC236}">
                  <a16:creationId xmlns:a16="http://schemas.microsoft.com/office/drawing/2014/main" id="{D18F2A41-2E1D-4987-992E-D9148303ED85}"/>
                </a:ext>
              </a:extLst>
            </p:cNvPr>
            <p:cNvSpPr txBox="1"/>
            <p:nvPr/>
          </p:nvSpPr>
          <p:spPr>
            <a:xfrm>
              <a:off x="8430771" y="1766976"/>
              <a:ext cx="196995" cy="808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Search</a:t>
              </a:r>
            </a:p>
          </p:txBody>
        </p:sp>
        <p:grpSp>
          <p:nvGrpSpPr>
            <p:cNvPr id="214" name="Dropdown Menu Item">
              <a:extLst>
                <a:ext uri="{FF2B5EF4-FFF2-40B4-BE49-F238E27FC236}">
                  <a16:creationId xmlns:a16="http://schemas.microsoft.com/office/drawing/2014/main" id="{86AB4587-2E37-4AF6-A07C-74AECA5D4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02555" y="1770576"/>
              <a:ext cx="425711" cy="64314"/>
              <a:chOff x="8947384" y="2556595"/>
              <a:chExt cx="348155" cy="52597"/>
            </a:xfrm>
          </p:grpSpPr>
          <p:sp>
            <p:nvSpPr>
              <p:cNvPr id="289" name="Dropdown Text">
                <a:extLst>
                  <a:ext uri="{FF2B5EF4-FFF2-40B4-BE49-F238E27FC236}">
                    <a16:creationId xmlns:a16="http://schemas.microsoft.com/office/drawing/2014/main" id="{42E769D3-96E3-4ED0-8C33-7C65F482F7D6}"/>
                  </a:ext>
                </a:extLst>
              </p:cNvPr>
              <p:cNvSpPr txBox="1"/>
              <p:nvPr/>
            </p:nvSpPr>
            <p:spPr>
              <a:xfrm>
                <a:off x="8947384" y="2556595"/>
                <a:ext cx="301122" cy="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Bookmarks</a:t>
                </a:r>
              </a:p>
            </p:txBody>
          </p:sp>
          <p:grpSp>
            <p:nvGrpSpPr>
              <p:cNvPr id="290" name="Dropdown Icon">
                <a:extLst>
                  <a:ext uri="{FF2B5EF4-FFF2-40B4-BE49-F238E27FC236}">
                    <a16:creationId xmlns:a16="http://schemas.microsoft.com/office/drawing/2014/main" id="{4C7E9CBF-B716-40A7-AEF8-B4FA808BF6F7}"/>
                  </a:ext>
                </a:extLst>
              </p:cNvPr>
              <p:cNvGrpSpPr/>
              <p:nvPr/>
            </p:nvGrpSpPr>
            <p:grpSpPr>
              <a:xfrm rot="18629624">
                <a:off x="9271549" y="2579739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291" name="Line 2">
                  <a:extLst>
                    <a:ext uri="{FF2B5EF4-FFF2-40B4-BE49-F238E27FC236}">
                      <a16:creationId xmlns:a16="http://schemas.microsoft.com/office/drawing/2014/main" id="{6F9B6FCA-14BD-4E66-8A13-71151FE49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Line 1">
                  <a:extLst>
                    <a:ext uri="{FF2B5EF4-FFF2-40B4-BE49-F238E27FC236}">
                      <a16:creationId xmlns:a16="http://schemas.microsoft.com/office/drawing/2014/main" id="{5FABD9DC-73F6-435F-AA19-E72B96D5F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6" name="Address Bar Header">
              <a:extLst>
                <a:ext uri="{FF2B5EF4-FFF2-40B4-BE49-F238E27FC236}">
                  <a16:creationId xmlns:a16="http://schemas.microsoft.com/office/drawing/2014/main" id="{7D0790DC-2907-4BC1-8DE5-64060054C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687241" y="1415655"/>
              <a:ext cx="6881007" cy="298529"/>
              <a:chOff x="4967877" y="2266350"/>
              <a:chExt cx="5627420" cy="244143"/>
            </a:xfrm>
          </p:grpSpPr>
          <p:sp>
            <p:nvSpPr>
              <p:cNvPr id="2" name="Address Bar Header Full Background">
                <a:extLst>
                  <a:ext uri="{FF2B5EF4-FFF2-40B4-BE49-F238E27FC236}">
                    <a16:creationId xmlns:a16="http://schemas.microsoft.com/office/drawing/2014/main" id="{5D6B9BA1-958E-4E4B-A3E4-8E1305069429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See All Tabs Icon">
                <a:extLst>
                  <a:ext uri="{FF2B5EF4-FFF2-40B4-BE49-F238E27FC236}">
                    <a16:creationId xmlns:a16="http://schemas.microsoft.com/office/drawing/2014/main" id="{5E9B1F14-2A3D-49C7-B753-49D1B05CE9A0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296" name="Website Icon 2" descr="Browser window">
                  <a:extLst>
                    <a:ext uri="{FF2B5EF4-FFF2-40B4-BE49-F238E27FC236}">
                      <a16:creationId xmlns:a16="http://schemas.microsoft.com/office/drawing/2014/main" id="{EAB99AC6-2F3D-4388-9469-7C4EE6067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297" name="Website Icon 1" descr="Browser window">
                  <a:extLst>
                    <a:ext uri="{FF2B5EF4-FFF2-40B4-BE49-F238E27FC236}">
                      <a16:creationId xmlns:a16="http://schemas.microsoft.com/office/drawing/2014/main" id="{D8E358C3-557D-40D6-AC72-73ED97556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299" name="Rectangle">
                  <a:extLst>
                    <a:ext uri="{FF2B5EF4-FFF2-40B4-BE49-F238E27FC236}">
                      <a16:creationId xmlns:a16="http://schemas.microsoft.com/office/drawing/2014/main" id="{EEC6C1A7-3AFD-488A-BAB2-82CE233B18F2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Dropdown Arrow">
                <a:extLst>
                  <a:ext uri="{FF2B5EF4-FFF2-40B4-BE49-F238E27FC236}">
                    <a16:creationId xmlns:a16="http://schemas.microsoft.com/office/drawing/2014/main" id="{5FD58304-2C8E-4B51-99C4-71A8E6266542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30" name="Line 2">
                  <a:extLst>
                    <a:ext uri="{FF2B5EF4-FFF2-40B4-BE49-F238E27FC236}">
                      <a16:creationId xmlns:a16="http://schemas.microsoft.com/office/drawing/2014/main" id="{7371056D-6829-4DFE-8AD1-FB896667D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Line 1">
                  <a:extLst>
                    <a:ext uri="{FF2B5EF4-FFF2-40B4-BE49-F238E27FC236}">
                      <a16:creationId xmlns:a16="http://schemas.microsoft.com/office/drawing/2014/main" id="{6FA9E789-E602-4070-B723-9E8B93222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Address Bar Header Background">
                <a:extLst>
                  <a:ext uri="{FF2B5EF4-FFF2-40B4-BE49-F238E27FC236}">
                    <a16:creationId xmlns:a16="http://schemas.microsoft.com/office/drawing/2014/main" id="{D4688BE7-512B-45BD-AA60-E069CF4CBF52}"/>
                  </a:ext>
                </a:extLst>
              </p:cNvPr>
              <p:cNvSpPr/>
              <p:nvPr/>
            </p:nvSpPr>
            <p:spPr>
              <a:xfrm>
                <a:off x="4967877" y="2352880"/>
                <a:ext cx="5627420" cy="146768"/>
              </a:xfrm>
              <a:custGeom>
                <a:avLst/>
                <a:gdLst>
                  <a:gd name="connsiteX0" fmla="*/ 0 w 5627420"/>
                  <a:gd name="connsiteY0" fmla="*/ 0 h 146768"/>
                  <a:gd name="connsiteX1" fmla="*/ 512720 w 5627420"/>
                  <a:gd name="connsiteY1" fmla="*/ 0 h 146768"/>
                  <a:gd name="connsiteX2" fmla="*/ 1081715 w 5627420"/>
                  <a:gd name="connsiteY2" fmla="*/ 0 h 146768"/>
                  <a:gd name="connsiteX3" fmla="*/ 1594436 w 5627420"/>
                  <a:gd name="connsiteY3" fmla="*/ 0 h 146768"/>
                  <a:gd name="connsiteX4" fmla="*/ 2275979 w 5627420"/>
                  <a:gd name="connsiteY4" fmla="*/ 0 h 146768"/>
                  <a:gd name="connsiteX5" fmla="*/ 2901248 w 5627420"/>
                  <a:gd name="connsiteY5" fmla="*/ 0 h 146768"/>
                  <a:gd name="connsiteX6" fmla="*/ 3526517 w 5627420"/>
                  <a:gd name="connsiteY6" fmla="*/ 0 h 146768"/>
                  <a:gd name="connsiteX7" fmla="*/ 4264334 w 5627420"/>
                  <a:gd name="connsiteY7" fmla="*/ 0 h 146768"/>
                  <a:gd name="connsiteX8" fmla="*/ 4945877 w 5627420"/>
                  <a:gd name="connsiteY8" fmla="*/ 0 h 146768"/>
                  <a:gd name="connsiteX9" fmla="*/ 5627420 w 5627420"/>
                  <a:gd name="connsiteY9" fmla="*/ 0 h 146768"/>
                  <a:gd name="connsiteX10" fmla="*/ 5627420 w 5627420"/>
                  <a:gd name="connsiteY10" fmla="*/ 146768 h 146768"/>
                  <a:gd name="connsiteX11" fmla="*/ 5170974 w 5627420"/>
                  <a:gd name="connsiteY11" fmla="*/ 146768 h 146768"/>
                  <a:gd name="connsiteX12" fmla="*/ 4658253 w 5627420"/>
                  <a:gd name="connsiteY12" fmla="*/ 146768 h 146768"/>
                  <a:gd name="connsiteX13" fmla="*/ 3976710 w 5627420"/>
                  <a:gd name="connsiteY13" fmla="*/ 146768 h 146768"/>
                  <a:gd name="connsiteX14" fmla="*/ 3238893 w 5627420"/>
                  <a:gd name="connsiteY14" fmla="*/ 146768 h 146768"/>
                  <a:gd name="connsiteX15" fmla="*/ 2669898 w 5627420"/>
                  <a:gd name="connsiteY15" fmla="*/ 146768 h 146768"/>
                  <a:gd name="connsiteX16" fmla="*/ 1932081 w 5627420"/>
                  <a:gd name="connsiteY16" fmla="*/ 146768 h 146768"/>
                  <a:gd name="connsiteX17" fmla="*/ 1419360 w 5627420"/>
                  <a:gd name="connsiteY17" fmla="*/ 146768 h 146768"/>
                  <a:gd name="connsiteX18" fmla="*/ 962914 w 5627420"/>
                  <a:gd name="connsiteY18" fmla="*/ 146768 h 146768"/>
                  <a:gd name="connsiteX19" fmla="*/ 0 w 5627420"/>
                  <a:gd name="connsiteY19" fmla="*/ 146768 h 146768"/>
                  <a:gd name="connsiteX20" fmla="*/ 0 w 5627420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27420" h="146768" fill="none" extrusionOk="0">
                    <a:moveTo>
                      <a:pt x="0" y="0"/>
                    </a:moveTo>
                    <a:cubicBezTo>
                      <a:pt x="249004" y="-1518"/>
                      <a:pt x="369933" y="24895"/>
                      <a:pt x="512720" y="0"/>
                    </a:cubicBezTo>
                    <a:cubicBezTo>
                      <a:pt x="655507" y="-24895"/>
                      <a:pt x="917099" y="-26932"/>
                      <a:pt x="1081715" y="0"/>
                    </a:cubicBezTo>
                    <a:cubicBezTo>
                      <a:pt x="1246332" y="26932"/>
                      <a:pt x="1459231" y="14574"/>
                      <a:pt x="1594436" y="0"/>
                    </a:cubicBezTo>
                    <a:cubicBezTo>
                      <a:pt x="1729641" y="-14574"/>
                      <a:pt x="2019947" y="33269"/>
                      <a:pt x="2275979" y="0"/>
                    </a:cubicBezTo>
                    <a:cubicBezTo>
                      <a:pt x="2532011" y="-33269"/>
                      <a:pt x="2704934" y="-21465"/>
                      <a:pt x="2901248" y="0"/>
                    </a:cubicBezTo>
                    <a:cubicBezTo>
                      <a:pt x="3097562" y="21465"/>
                      <a:pt x="3311969" y="-14914"/>
                      <a:pt x="3526517" y="0"/>
                    </a:cubicBezTo>
                    <a:cubicBezTo>
                      <a:pt x="3741065" y="14914"/>
                      <a:pt x="4103870" y="22641"/>
                      <a:pt x="4264334" y="0"/>
                    </a:cubicBezTo>
                    <a:cubicBezTo>
                      <a:pt x="4424798" y="-22641"/>
                      <a:pt x="4673412" y="27773"/>
                      <a:pt x="4945877" y="0"/>
                    </a:cubicBezTo>
                    <a:cubicBezTo>
                      <a:pt x="5218342" y="-27773"/>
                      <a:pt x="5317845" y="6109"/>
                      <a:pt x="5627420" y="0"/>
                    </a:cubicBezTo>
                    <a:cubicBezTo>
                      <a:pt x="5623180" y="66055"/>
                      <a:pt x="5631525" y="98292"/>
                      <a:pt x="5627420" y="146768"/>
                    </a:cubicBezTo>
                    <a:cubicBezTo>
                      <a:pt x="5424231" y="134960"/>
                      <a:pt x="5370779" y="128768"/>
                      <a:pt x="5170974" y="146768"/>
                    </a:cubicBezTo>
                    <a:cubicBezTo>
                      <a:pt x="4971169" y="164768"/>
                      <a:pt x="4784240" y="141638"/>
                      <a:pt x="4658253" y="146768"/>
                    </a:cubicBezTo>
                    <a:cubicBezTo>
                      <a:pt x="4532266" y="151898"/>
                      <a:pt x="4188252" y="139505"/>
                      <a:pt x="3976710" y="146768"/>
                    </a:cubicBezTo>
                    <a:cubicBezTo>
                      <a:pt x="3765168" y="154031"/>
                      <a:pt x="3388640" y="132812"/>
                      <a:pt x="3238893" y="146768"/>
                    </a:cubicBezTo>
                    <a:cubicBezTo>
                      <a:pt x="3089146" y="160724"/>
                      <a:pt x="2895701" y="162165"/>
                      <a:pt x="2669898" y="146768"/>
                    </a:cubicBezTo>
                    <a:cubicBezTo>
                      <a:pt x="2444096" y="131371"/>
                      <a:pt x="2085787" y="148627"/>
                      <a:pt x="1932081" y="146768"/>
                    </a:cubicBezTo>
                    <a:cubicBezTo>
                      <a:pt x="1778375" y="144909"/>
                      <a:pt x="1647417" y="126622"/>
                      <a:pt x="1419360" y="146768"/>
                    </a:cubicBezTo>
                    <a:cubicBezTo>
                      <a:pt x="1191303" y="166914"/>
                      <a:pt x="1058203" y="136907"/>
                      <a:pt x="962914" y="146768"/>
                    </a:cubicBezTo>
                    <a:cubicBezTo>
                      <a:pt x="867625" y="156629"/>
                      <a:pt x="280791" y="185533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27420" h="146768" stroke="0" extrusionOk="0">
                    <a:moveTo>
                      <a:pt x="0" y="0"/>
                    </a:moveTo>
                    <a:cubicBezTo>
                      <a:pt x="219799" y="22732"/>
                      <a:pt x="399250" y="22392"/>
                      <a:pt x="568995" y="0"/>
                    </a:cubicBezTo>
                    <a:cubicBezTo>
                      <a:pt x="738741" y="-22392"/>
                      <a:pt x="809811" y="-12522"/>
                      <a:pt x="1025441" y="0"/>
                    </a:cubicBezTo>
                    <a:cubicBezTo>
                      <a:pt x="1241071" y="12522"/>
                      <a:pt x="1501468" y="6168"/>
                      <a:pt x="1763258" y="0"/>
                    </a:cubicBezTo>
                    <a:cubicBezTo>
                      <a:pt x="2025048" y="-6168"/>
                      <a:pt x="2147962" y="21157"/>
                      <a:pt x="2332253" y="0"/>
                    </a:cubicBezTo>
                    <a:cubicBezTo>
                      <a:pt x="2516545" y="-21157"/>
                      <a:pt x="2699162" y="-19468"/>
                      <a:pt x="2901248" y="0"/>
                    </a:cubicBezTo>
                    <a:cubicBezTo>
                      <a:pt x="3103334" y="19468"/>
                      <a:pt x="3436627" y="8008"/>
                      <a:pt x="3639065" y="0"/>
                    </a:cubicBezTo>
                    <a:cubicBezTo>
                      <a:pt x="3841503" y="-8008"/>
                      <a:pt x="3900542" y="-13209"/>
                      <a:pt x="4151785" y="0"/>
                    </a:cubicBezTo>
                    <a:cubicBezTo>
                      <a:pt x="4403028" y="13209"/>
                      <a:pt x="4555611" y="-18469"/>
                      <a:pt x="4889603" y="0"/>
                    </a:cubicBezTo>
                    <a:cubicBezTo>
                      <a:pt x="5223595" y="18469"/>
                      <a:pt x="5344184" y="25114"/>
                      <a:pt x="5627420" y="0"/>
                    </a:cubicBezTo>
                    <a:cubicBezTo>
                      <a:pt x="5621987" y="34083"/>
                      <a:pt x="5633571" y="114997"/>
                      <a:pt x="5627420" y="146768"/>
                    </a:cubicBezTo>
                    <a:cubicBezTo>
                      <a:pt x="5485846" y="154451"/>
                      <a:pt x="5129258" y="124247"/>
                      <a:pt x="5002151" y="146768"/>
                    </a:cubicBezTo>
                    <a:cubicBezTo>
                      <a:pt x="4875044" y="169289"/>
                      <a:pt x="4609723" y="139235"/>
                      <a:pt x="4433156" y="146768"/>
                    </a:cubicBezTo>
                    <a:cubicBezTo>
                      <a:pt x="4256589" y="154301"/>
                      <a:pt x="4018811" y="166889"/>
                      <a:pt x="3695339" y="146768"/>
                    </a:cubicBezTo>
                    <a:cubicBezTo>
                      <a:pt x="3371867" y="126647"/>
                      <a:pt x="3151833" y="176136"/>
                      <a:pt x="2957522" y="146768"/>
                    </a:cubicBezTo>
                    <a:cubicBezTo>
                      <a:pt x="2763211" y="117400"/>
                      <a:pt x="2585222" y="168669"/>
                      <a:pt x="2444801" y="146768"/>
                    </a:cubicBezTo>
                    <a:cubicBezTo>
                      <a:pt x="2304380" y="124867"/>
                      <a:pt x="2058163" y="173937"/>
                      <a:pt x="1819532" y="146768"/>
                    </a:cubicBezTo>
                    <a:cubicBezTo>
                      <a:pt x="1580901" y="119599"/>
                      <a:pt x="1244896" y="150463"/>
                      <a:pt x="1081715" y="146768"/>
                    </a:cubicBezTo>
                    <a:cubicBezTo>
                      <a:pt x="918534" y="143073"/>
                      <a:pt x="432362" y="15206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ddress Bar Background">
                <a:extLst>
                  <a:ext uri="{FF2B5EF4-FFF2-40B4-BE49-F238E27FC236}">
                    <a16:creationId xmlns:a16="http://schemas.microsoft.com/office/drawing/2014/main" id="{73A658F2-C3AF-45C5-A1B9-32BCAD4CAEFD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3820" cy="84902"/>
              </a:xfrm>
              <a:custGeom>
                <a:avLst/>
                <a:gdLst>
                  <a:gd name="connsiteX0" fmla="*/ 0 w 4593820"/>
                  <a:gd name="connsiteY0" fmla="*/ 0 h 84902"/>
                  <a:gd name="connsiteX1" fmla="*/ 610322 w 4593820"/>
                  <a:gd name="connsiteY1" fmla="*/ 0 h 84902"/>
                  <a:gd name="connsiteX2" fmla="*/ 1128767 w 4593820"/>
                  <a:gd name="connsiteY2" fmla="*/ 0 h 84902"/>
                  <a:gd name="connsiteX3" fmla="*/ 1693151 w 4593820"/>
                  <a:gd name="connsiteY3" fmla="*/ 0 h 84902"/>
                  <a:gd name="connsiteX4" fmla="*/ 2395349 w 4593820"/>
                  <a:gd name="connsiteY4" fmla="*/ 0 h 84902"/>
                  <a:gd name="connsiteX5" fmla="*/ 3005671 w 4593820"/>
                  <a:gd name="connsiteY5" fmla="*/ 0 h 84902"/>
                  <a:gd name="connsiteX6" fmla="*/ 3570054 w 4593820"/>
                  <a:gd name="connsiteY6" fmla="*/ 0 h 84902"/>
                  <a:gd name="connsiteX7" fmla="*/ 4593820 w 4593820"/>
                  <a:gd name="connsiteY7" fmla="*/ 0 h 84902"/>
                  <a:gd name="connsiteX8" fmla="*/ 4593820 w 4593820"/>
                  <a:gd name="connsiteY8" fmla="*/ 84902 h 84902"/>
                  <a:gd name="connsiteX9" fmla="*/ 3937560 w 4593820"/>
                  <a:gd name="connsiteY9" fmla="*/ 84902 h 84902"/>
                  <a:gd name="connsiteX10" fmla="*/ 3373176 w 4593820"/>
                  <a:gd name="connsiteY10" fmla="*/ 84902 h 84902"/>
                  <a:gd name="connsiteX11" fmla="*/ 2625040 w 4593820"/>
                  <a:gd name="connsiteY11" fmla="*/ 84902 h 84902"/>
                  <a:gd name="connsiteX12" fmla="*/ 2014718 w 4593820"/>
                  <a:gd name="connsiteY12" fmla="*/ 84902 h 84902"/>
                  <a:gd name="connsiteX13" fmla="*/ 1496273 w 4593820"/>
                  <a:gd name="connsiteY13" fmla="*/ 84902 h 84902"/>
                  <a:gd name="connsiteX14" fmla="*/ 794075 w 4593820"/>
                  <a:gd name="connsiteY14" fmla="*/ 84902 h 84902"/>
                  <a:gd name="connsiteX15" fmla="*/ 0 w 4593820"/>
                  <a:gd name="connsiteY15" fmla="*/ 84902 h 84902"/>
                  <a:gd name="connsiteX16" fmla="*/ 0 w 4593820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3820" h="84902" fill="none" extrusionOk="0">
                    <a:moveTo>
                      <a:pt x="0" y="0"/>
                    </a:moveTo>
                    <a:cubicBezTo>
                      <a:pt x="184146" y="-15199"/>
                      <a:pt x="392840" y="-9586"/>
                      <a:pt x="610322" y="0"/>
                    </a:cubicBezTo>
                    <a:cubicBezTo>
                      <a:pt x="827804" y="9586"/>
                      <a:pt x="877715" y="8006"/>
                      <a:pt x="1128767" y="0"/>
                    </a:cubicBezTo>
                    <a:cubicBezTo>
                      <a:pt x="1379819" y="-8006"/>
                      <a:pt x="1481566" y="-27595"/>
                      <a:pt x="1693151" y="0"/>
                    </a:cubicBezTo>
                    <a:cubicBezTo>
                      <a:pt x="1904736" y="27595"/>
                      <a:pt x="2128721" y="-18005"/>
                      <a:pt x="2395349" y="0"/>
                    </a:cubicBezTo>
                    <a:cubicBezTo>
                      <a:pt x="2661977" y="18005"/>
                      <a:pt x="2745811" y="-11627"/>
                      <a:pt x="3005671" y="0"/>
                    </a:cubicBezTo>
                    <a:cubicBezTo>
                      <a:pt x="3265531" y="11627"/>
                      <a:pt x="3296113" y="17939"/>
                      <a:pt x="3570054" y="0"/>
                    </a:cubicBezTo>
                    <a:cubicBezTo>
                      <a:pt x="3843995" y="-17939"/>
                      <a:pt x="4190444" y="-20063"/>
                      <a:pt x="4593820" y="0"/>
                    </a:cubicBezTo>
                    <a:cubicBezTo>
                      <a:pt x="4593258" y="27104"/>
                      <a:pt x="4593224" y="55244"/>
                      <a:pt x="4593820" y="84902"/>
                    </a:cubicBezTo>
                    <a:cubicBezTo>
                      <a:pt x="4343477" y="110163"/>
                      <a:pt x="4152282" y="66973"/>
                      <a:pt x="3937560" y="84902"/>
                    </a:cubicBezTo>
                    <a:cubicBezTo>
                      <a:pt x="3722838" y="102831"/>
                      <a:pt x="3526748" y="100677"/>
                      <a:pt x="3373176" y="84902"/>
                    </a:cubicBezTo>
                    <a:cubicBezTo>
                      <a:pt x="3219604" y="69127"/>
                      <a:pt x="2936887" y="83060"/>
                      <a:pt x="2625040" y="84902"/>
                    </a:cubicBezTo>
                    <a:cubicBezTo>
                      <a:pt x="2313193" y="86744"/>
                      <a:pt x="2196676" y="90569"/>
                      <a:pt x="2014718" y="84902"/>
                    </a:cubicBezTo>
                    <a:cubicBezTo>
                      <a:pt x="1832760" y="79235"/>
                      <a:pt x="1665481" y="70062"/>
                      <a:pt x="1496273" y="84902"/>
                    </a:cubicBezTo>
                    <a:cubicBezTo>
                      <a:pt x="1327065" y="99742"/>
                      <a:pt x="1136994" y="86637"/>
                      <a:pt x="794075" y="84902"/>
                    </a:cubicBezTo>
                    <a:cubicBezTo>
                      <a:pt x="451156" y="83167"/>
                      <a:pt x="348460" y="48584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3820" h="84902" stroke="0" extrusionOk="0">
                    <a:moveTo>
                      <a:pt x="0" y="0"/>
                    </a:moveTo>
                    <a:cubicBezTo>
                      <a:pt x="243663" y="28465"/>
                      <a:pt x="434584" y="-20020"/>
                      <a:pt x="610322" y="0"/>
                    </a:cubicBezTo>
                    <a:cubicBezTo>
                      <a:pt x="786060" y="20020"/>
                      <a:pt x="988612" y="-632"/>
                      <a:pt x="1128767" y="0"/>
                    </a:cubicBezTo>
                    <a:cubicBezTo>
                      <a:pt x="1268922" y="632"/>
                      <a:pt x="1523113" y="26936"/>
                      <a:pt x="1876904" y="0"/>
                    </a:cubicBezTo>
                    <a:cubicBezTo>
                      <a:pt x="2230695" y="-26936"/>
                      <a:pt x="2199136" y="-21321"/>
                      <a:pt x="2487225" y="0"/>
                    </a:cubicBezTo>
                    <a:cubicBezTo>
                      <a:pt x="2775314" y="21321"/>
                      <a:pt x="2851493" y="-14744"/>
                      <a:pt x="3097547" y="0"/>
                    </a:cubicBezTo>
                    <a:cubicBezTo>
                      <a:pt x="3343601" y="14744"/>
                      <a:pt x="3566286" y="-17111"/>
                      <a:pt x="3845684" y="0"/>
                    </a:cubicBezTo>
                    <a:cubicBezTo>
                      <a:pt x="4125082" y="17111"/>
                      <a:pt x="4414169" y="23994"/>
                      <a:pt x="4593820" y="0"/>
                    </a:cubicBezTo>
                    <a:cubicBezTo>
                      <a:pt x="4591812" y="40259"/>
                      <a:pt x="4592030" y="47653"/>
                      <a:pt x="4593820" y="84902"/>
                    </a:cubicBezTo>
                    <a:cubicBezTo>
                      <a:pt x="4347807" y="99919"/>
                      <a:pt x="4303994" y="93382"/>
                      <a:pt x="4029436" y="84902"/>
                    </a:cubicBezTo>
                    <a:cubicBezTo>
                      <a:pt x="3754878" y="76422"/>
                      <a:pt x="3660223" y="76217"/>
                      <a:pt x="3373176" y="84902"/>
                    </a:cubicBezTo>
                    <a:cubicBezTo>
                      <a:pt x="3086129" y="93587"/>
                      <a:pt x="3028669" y="102103"/>
                      <a:pt x="2716916" y="84902"/>
                    </a:cubicBezTo>
                    <a:cubicBezTo>
                      <a:pt x="2405163" y="67701"/>
                      <a:pt x="2405885" y="105789"/>
                      <a:pt x="2106595" y="84902"/>
                    </a:cubicBezTo>
                    <a:cubicBezTo>
                      <a:pt x="1807305" y="64015"/>
                      <a:pt x="1529418" y="90463"/>
                      <a:pt x="1358458" y="84902"/>
                    </a:cubicBezTo>
                    <a:cubicBezTo>
                      <a:pt x="1187498" y="79341"/>
                      <a:pt x="793412" y="68774"/>
                      <a:pt x="610322" y="84902"/>
                    </a:cubicBezTo>
                    <a:cubicBezTo>
                      <a:pt x="427232" y="101030"/>
                      <a:pt x="224841" y="113789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7" name="Right Arrow">
                <a:extLst>
                  <a:ext uri="{FF2B5EF4-FFF2-40B4-BE49-F238E27FC236}">
                    <a16:creationId xmlns:a16="http://schemas.microsoft.com/office/drawing/2014/main" id="{FADC0E2C-F13E-444F-A964-E4E3805FF9B9}"/>
                  </a:ext>
                </a:extLst>
              </p:cNvPr>
              <p:cNvGrpSpPr/>
              <p:nvPr/>
            </p:nvGrpSpPr>
            <p:grpSpPr>
              <a:xfrm>
                <a:off x="5128197" y="2407559"/>
                <a:ext cx="55827" cy="39983"/>
                <a:chOff x="5128197" y="2407559"/>
                <a:chExt cx="55827" cy="39983"/>
              </a:xfrm>
            </p:grpSpPr>
            <p:grpSp>
              <p:nvGrpSpPr>
                <p:cNvPr id="52" name="Right Arrow">
                  <a:extLst>
                    <a:ext uri="{FF2B5EF4-FFF2-40B4-BE49-F238E27FC236}">
                      <a16:creationId xmlns:a16="http://schemas.microsoft.com/office/drawing/2014/main" id="{20078A84-EA77-4840-95D2-D81C4B49AE73}"/>
                    </a:ext>
                  </a:extLst>
                </p:cNvPr>
                <p:cNvGrpSpPr/>
                <p:nvPr/>
              </p:nvGrpSpPr>
              <p:grpSpPr>
                <a:xfrm rot="13370064">
                  <a:off x="5144041" y="2407559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4" name="Line 2">
                    <a:extLst>
                      <a:ext uri="{FF2B5EF4-FFF2-40B4-BE49-F238E27FC236}">
                        <a16:creationId xmlns:a16="http://schemas.microsoft.com/office/drawing/2014/main" id="{08909908-AD42-487F-A097-315E5FECA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Line 1">
                    <a:extLst>
                      <a:ext uri="{FF2B5EF4-FFF2-40B4-BE49-F238E27FC236}">
                        <a16:creationId xmlns:a16="http://schemas.microsoft.com/office/drawing/2014/main" id="{404EBFE0-5FE9-4168-8CD3-41C94439CD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Right Arrow">
                  <a:extLst>
                    <a:ext uri="{FF2B5EF4-FFF2-40B4-BE49-F238E27FC236}">
                      <a16:creationId xmlns:a16="http://schemas.microsoft.com/office/drawing/2014/main" id="{C770FD3C-E3D5-45CB-856C-8F66431D9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Left Arrow">
                <a:extLst>
                  <a:ext uri="{FF2B5EF4-FFF2-40B4-BE49-F238E27FC236}">
                    <a16:creationId xmlns:a16="http://schemas.microsoft.com/office/drawing/2014/main" id="{96AE498E-918B-458A-9748-C0F81BBF6EE6}"/>
                  </a:ext>
                </a:extLst>
              </p:cNvPr>
              <p:cNvGrpSpPr/>
              <p:nvPr/>
            </p:nvGrpSpPr>
            <p:grpSpPr>
              <a:xfrm>
                <a:off x="5004663" y="2407440"/>
                <a:ext cx="56124" cy="39983"/>
                <a:chOff x="5004663" y="2407440"/>
                <a:chExt cx="56124" cy="39983"/>
              </a:xfrm>
            </p:grpSpPr>
            <p:grpSp>
              <p:nvGrpSpPr>
                <p:cNvPr id="58" name="Left Arrow">
                  <a:extLst>
                    <a:ext uri="{FF2B5EF4-FFF2-40B4-BE49-F238E27FC236}">
                      <a16:creationId xmlns:a16="http://schemas.microsoft.com/office/drawing/2014/main" id="{87368155-EE03-4268-9EEA-3580F37920BC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3" y="2407440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9" name="Line 2">
                    <a:extLst>
                      <a:ext uri="{FF2B5EF4-FFF2-40B4-BE49-F238E27FC236}">
                        <a16:creationId xmlns:a16="http://schemas.microsoft.com/office/drawing/2014/main" id="{4363E6E4-C2A2-4A02-8358-A1FB1D8AE6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Line 1">
                    <a:extLst>
                      <a:ext uri="{FF2B5EF4-FFF2-40B4-BE49-F238E27FC236}">
                        <a16:creationId xmlns:a16="http://schemas.microsoft.com/office/drawing/2014/main" id="{C7F89F99-55D3-42EB-8499-A124728140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2" name="Left Arrow">
                  <a:extLst>
                    <a:ext uri="{FF2B5EF4-FFF2-40B4-BE49-F238E27FC236}">
                      <a16:creationId xmlns:a16="http://schemas.microsoft.com/office/drawing/2014/main" id="{F59DD49B-6CD5-46F9-A4D2-F369B386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3" name="Search Address Bar Icon" descr="Magnifying glass">
                <a:extLst>
                  <a:ext uri="{FF2B5EF4-FFF2-40B4-BE49-F238E27FC236}">
                    <a16:creationId xmlns:a16="http://schemas.microsoft.com/office/drawing/2014/main" id="{67A9775D-2F2C-47ED-A1B1-E0822F0B2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64" name="Search Address Bar Text">
                <a:extLst>
                  <a:ext uri="{FF2B5EF4-FFF2-40B4-BE49-F238E27FC236}">
                    <a16:creationId xmlns:a16="http://schemas.microsoft.com/office/drawing/2014/main" id="{8D34F627-EEE2-475E-8814-3EE33B4FD5FB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32" name="Refresh Button" descr="Refresh">
                <a:extLst>
                  <a:ext uri="{FF2B5EF4-FFF2-40B4-BE49-F238E27FC236}">
                    <a16:creationId xmlns:a16="http://schemas.microsoft.com/office/drawing/2014/main" id="{5545E9B2-F1A4-4A42-964C-DE20F53B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34" name="Home Button" descr="Home">
                <a:extLst>
                  <a:ext uri="{FF2B5EF4-FFF2-40B4-BE49-F238E27FC236}">
                    <a16:creationId xmlns:a16="http://schemas.microsoft.com/office/drawing/2014/main" id="{F49C9E1E-3129-4F22-BE9E-F6B2CE2B4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13" name="Address Bar Settings Button">
                <a:extLst>
                  <a:ext uri="{FF2B5EF4-FFF2-40B4-BE49-F238E27FC236}">
                    <a16:creationId xmlns:a16="http://schemas.microsoft.com/office/drawing/2014/main" id="{1307BE35-02CB-46DD-B709-F264CBB7E293}"/>
                  </a:ext>
                </a:extLst>
              </p:cNvPr>
              <p:cNvGrpSpPr/>
              <p:nvPr/>
            </p:nvGrpSpPr>
            <p:grpSpPr>
              <a:xfrm>
                <a:off x="10462995" y="2419434"/>
                <a:ext cx="64798" cy="15993"/>
                <a:chOff x="10790691" y="1400190"/>
                <a:chExt cx="74096" cy="18288"/>
              </a:xfrm>
            </p:grpSpPr>
            <p:sp>
              <p:nvSpPr>
                <p:cNvPr id="12" name="Circle">
                  <a:extLst>
                    <a:ext uri="{FF2B5EF4-FFF2-40B4-BE49-F238E27FC236}">
                      <a16:creationId xmlns:a16="http://schemas.microsoft.com/office/drawing/2014/main" id="{A740A62D-3568-40C2-86F4-E6B6983DB35C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ircle">
                  <a:extLst>
                    <a:ext uri="{FF2B5EF4-FFF2-40B4-BE49-F238E27FC236}">
                      <a16:creationId xmlns:a16="http://schemas.microsoft.com/office/drawing/2014/main" id="{2F0BAD91-AD3D-466D-9E57-3A773DB062F0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Circle">
                  <a:extLst>
                    <a:ext uri="{FF2B5EF4-FFF2-40B4-BE49-F238E27FC236}">
                      <a16:creationId xmlns:a16="http://schemas.microsoft.com/office/drawing/2014/main" id="{6ADF748B-04C3-4BBD-967A-5B1871F515D8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Add Button">
                <a:extLst>
                  <a:ext uri="{FF2B5EF4-FFF2-40B4-BE49-F238E27FC236}">
                    <a16:creationId xmlns:a16="http://schemas.microsoft.com/office/drawing/2014/main" id="{BD91FE3E-614B-4DF5-9349-B0E18D996BE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65" name="Line 2">
                  <a:extLst>
                    <a:ext uri="{FF2B5EF4-FFF2-40B4-BE49-F238E27FC236}">
                      <a16:creationId xmlns:a16="http://schemas.microsoft.com/office/drawing/2014/main" id="{C25DF936-F983-4769-9F94-EAEF3F2EA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Line 1">
                  <a:extLst>
                    <a:ext uri="{FF2B5EF4-FFF2-40B4-BE49-F238E27FC236}">
                      <a16:creationId xmlns:a16="http://schemas.microsoft.com/office/drawing/2014/main" id="{CF158BCA-D82B-4CFB-B8FD-DB394E799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6" name="Close Button" descr="Close">
                <a:extLst>
                  <a:ext uri="{FF2B5EF4-FFF2-40B4-BE49-F238E27FC236}">
                    <a16:creationId xmlns:a16="http://schemas.microsoft.com/office/drawing/2014/main" id="{82A6540B-5A45-432F-BB49-AC8E8F9BE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" name="Maximize Button">
                <a:extLst>
                  <a:ext uri="{FF2B5EF4-FFF2-40B4-BE49-F238E27FC236}">
                    <a16:creationId xmlns:a16="http://schemas.microsoft.com/office/drawing/2014/main" id="{C77E1B50-6CA7-4FD8-A794-15A9989B1B45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Minimize Button">
                <a:extLst>
                  <a:ext uri="{FF2B5EF4-FFF2-40B4-BE49-F238E27FC236}">
                    <a16:creationId xmlns:a16="http://schemas.microsoft.com/office/drawing/2014/main" id="{181EEFDA-47B4-45D9-BB9E-D60922A0F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Webpage Small Title Background">
                <a:extLst>
                  <a:ext uri="{FF2B5EF4-FFF2-40B4-BE49-F238E27FC236}">
                    <a16:creationId xmlns:a16="http://schemas.microsoft.com/office/drawing/2014/main" id="{06751922-9AB8-448C-B269-212909059B3D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Webpage Close Icon" descr="Close">
                <a:extLst>
                  <a:ext uri="{FF2B5EF4-FFF2-40B4-BE49-F238E27FC236}">
                    <a16:creationId xmlns:a16="http://schemas.microsoft.com/office/drawing/2014/main" id="{F4D71EF8-34BF-4AEA-B8B2-B46025EB1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68" name="Webpage Name">
                <a:extLst>
                  <a:ext uri="{FF2B5EF4-FFF2-40B4-BE49-F238E27FC236}">
                    <a16:creationId xmlns:a16="http://schemas.microsoft.com/office/drawing/2014/main" id="{5B6DB7DF-A1B9-4E0D-9EBD-5C6539A99FB1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302" name="Website Icon Placeholder">
                <a:extLst>
                  <a:ext uri="{FF2B5EF4-FFF2-40B4-BE49-F238E27FC236}">
                    <a16:creationId xmlns:a16="http://schemas.microsoft.com/office/drawing/2014/main" id="{025B4B13-F354-459C-964D-4BF34379E3F6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304" name="Square">
                  <a:extLst>
                    <a:ext uri="{FF2B5EF4-FFF2-40B4-BE49-F238E27FC236}">
                      <a16:creationId xmlns:a16="http://schemas.microsoft.com/office/drawing/2014/main" id="{66CC0390-0F02-4344-9C1F-B6FD88CC1F93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1927782525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5" name="Line 2">
                  <a:extLst>
                    <a:ext uri="{FF2B5EF4-FFF2-40B4-BE49-F238E27FC236}">
                      <a16:creationId xmlns:a16="http://schemas.microsoft.com/office/drawing/2014/main" id="{3A350A19-B221-4607-8AA1-7879DEF96E30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Line 1">
                  <a:extLst>
                    <a:ext uri="{FF2B5EF4-FFF2-40B4-BE49-F238E27FC236}">
                      <a16:creationId xmlns:a16="http://schemas.microsoft.com/office/drawing/2014/main" id="{C4400289-332B-4784-9D26-FA03CE806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Third Header Background">
              <a:extLst>
                <a:ext uri="{FF2B5EF4-FFF2-40B4-BE49-F238E27FC236}">
                  <a16:creationId xmlns:a16="http://schemas.microsoft.com/office/drawing/2014/main" id="{FBCB9B12-FB5B-480F-8979-41138F7D85C7}"/>
                </a:ext>
              </a:extLst>
            </p:cNvPr>
            <p:cNvSpPr/>
            <p:nvPr/>
          </p:nvSpPr>
          <p:spPr>
            <a:xfrm>
              <a:off x="2695909" y="1911442"/>
              <a:ext cx="6767694" cy="176985"/>
            </a:xfrm>
            <a:custGeom>
              <a:avLst/>
              <a:gdLst>
                <a:gd name="connsiteX0" fmla="*/ 0 w 6767694"/>
                <a:gd name="connsiteY0" fmla="*/ 0 h 176985"/>
                <a:gd name="connsiteX1" fmla="*/ 676769 w 6767694"/>
                <a:gd name="connsiteY1" fmla="*/ 0 h 176985"/>
                <a:gd name="connsiteX2" fmla="*/ 1353539 w 6767694"/>
                <a:gd name="connsiteY2" fmla="*/ 0 h 176985"/>
                <a:gd name="connsiteX3" fmla="*/ 2030308 w 6767694"/>
                <a:gd name="connsiteY3" fmla="*/ 0 h 176985"/>
                <a:gd name="connsiteX4" fmla="*/ 2842431 w 6767694"/>
                <a:gd name="connsiteY4" fmla="*/ 0 h 176985"/>
                <a:gd name="connsiteX5" fmla="*/ 3586878 w 6767694"/>
                <a:gd name="connsiteY5" fmla="*/ 0 h 176985"/>
                <a:gd name="connsiteX6" fmla="*/ 4060616 w 6767694"/>
                <a:gd name="connsiteY6" fmla="*/ 0 h 176985"/>
                <a:gd name="connsiteX7" fmla="*/ 4669709 w 6767694"/>
                <a:gd name="connsiteY7" fmla="*/ 0 h 176985"/>
                <a:gd name="connsiteX8" fmla="*/ 5481832 w 6767694"/>
                <a:gd name="connsiteY8" fmla="*/ 0 h 176985"/>
                <a:gd name="connsiteX9" fmla="*/ 6158602 w 6767694"/>
                <a:gd name="connsiteY9" fmla="*/ 0 h 176985"/>
                <a:gd name="connsiteX10" fmla="*/ 6767694 w 6767694"/>
                <a:gd name="connsiteY10" fmla="*/ 0 h 176985"/>
                <a:gd name="connsiteX11" fmla="*/ 6767694 w 6767694"/>
                <a:gd name="connsiteY11" fmla="*/ 176985 h 176985"/>
                <a:gd name="connsiteX12" fmla="*/ 6226278 w 6767694"/>
                <a:gd name="connsiteY12" fmla="*/ 176985 h 176985"/>
                <a:gd name="connsiteX13" fmla="*/ 5414155 w 6767694"/>
                <a:gd name="connsiteY13" fmla="*/ 176985 h 176985"/>
                <a:gd name="connsiteX14" fmla="*/ 4872740 w 6767694"/>
                <a:gd name="connsiteY14" fmla="*/ 176985 h 176985"/>
                <a:gd name="connsiteX15" fmla="*/ 4399001 w 6767694"/>
                <a:gd name="connsiteY15" fmla="*/ 176985 h 176985"/>
                <a:gd name="connsiteX16" fmla="*/ 3925263 w 6767694"/>
                <a:gd name="connsiteY16" fmla="*/ 176985 h 176985"/>
                <a:gd name="connsiteX17" fmla="*/ 3180816 w 6767694"/>
                <a:gd name="connsiteY17" fmla="*/ 176985 h 176985"/>
                <a:gd name="connsiteX18" fmla="*/ 2707078 w 6767694"/>
                <a:gd name="connsiteY18" fmla="*/ 176985 h 176985"/>
                <a:gd name="connsiteX19" fmla="*/ 2030308 w 6767694"/>
                <a:gd name="connsiteY19" fmla="*/ 176985 h 176985"/>
                <a:gd name="connsiteX20" fmla="*/ 1488893 w 6767694"/>
                <a:gd name="connsiteY20" fmla="*/ 176985 h 176985"/>
                <a:gd name="connsiteX21" fmla="*/ 812123 w 6767694"/>
                <a:gd name="connsiteY21" fmla="*/ 176985 h 176985"/>
                <a:gd name="connsiteX22" fmla="*/ 0 w 6767694"/>
                <a:gd name="connsiteY22" fmla="*/ 176985 h 176985"/>
                <a:gd name="connsiteX23" fmla="*/ 0 w 6767694"/>
                <a:gd name="connsiteY23" fmla="*/ 0 h 17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67694" h="176985" fill="none" extrusionOk="0">
                  <a:moveTo>
                    <a:pt x="0" y="0"/>
                  </a:moveTo>
                  <a:cubicBezTo>
                    <a:pt x="138166" y="-16242"/>
                    <a:pt x="378442" y="-16485"/>
                    <a:pt x="676769" y="0"/>
                  </a:cubicBezTo>
                  <a:cubicBezTo>
                    <a:pt x="975096" y="16485"/>
                    <a:pt x="1187202" y="-28805"/>
                    <a:pt x="1353539" y="0"/>
                  </a:cubicBezTo>
                  <a:cubicBezTo>
                    <a:pt x="1519876" y="28805"/>
                    <a:pt x="1716366" y="-19199"/>
                    <a:pt x="2030308" y="0"/>
                  </a:cubicBezTo>
                  <a:cubicBezTo>
                    <a:pt x="2344250" y="19199"/>
                    <a:pt x="2614205" y="34421"/>
                    <a:pt x="2842431" y="0"/>
                  </a:cubicBezTo>
                  <a:cubicBezTo>
                    <a:pt x="3070657" y="-34421"/>
                    <a:pt x="3435473" y="956"/>
                    <a:pt x="3586878" y="0"/>
                  </a:cubicBezTo>
                  <a:cubicBezTo>
                    <a:pt x="3738283" y="-956"/>
                    <a:pt x="3828100" y="2509"/>
                    <a:pt x="4060616" y="0"/>
                  </a:cubicBezTo>
                  <a:cubicBezTo>
                    <a:pt x="4293132" y="-2509"/>
                    <a:pt x="4540407" y="1171"/>
                    <a:pt x="4669709" y="0"/>
                  </a:cubicBezTo>
                  <a:cubicBezTo>
                    <a:pt x="4799011" y="-1171"/>
                    <a:pt x="5265924" y="-35554"/>
                    <a:pt x="5481832" y="0"/>
                  </a:cubicBezTo>
                  <a:cubicBezTo>
                    <a:pt x="5697740" y="35554"/>
                    <a:pt x="5955651" y="15618"/>
                    <a:pt x="6158602" y="0"/>
                  </a:cubicBezTo>
                  <a:cubicBezTo>
                    <a:pt x="6361553" y="-15618"/>
                    <a:pt x="6511956" y="-30345"/>
                    <a:pt x="6767694" y="0"/>
                  </a:cubicBezTo>
                  <a:cubicBezTo>
                    <a:pt x="6771412" y="77779"/>
                    <a:pt x="6776184" y="93603"/>
                    <a:pt x="6767694" y="176985"/>
                  </a:cubicBezTo>
                  <a:cubicBezTo>
                    <a:pt x="6586981" y="165617"/>
                    <a:pt x="6480535" y="175688"/>
                    <a:pt x="6226278" y="176985"/>
                  </a:cubicBezTo>
                  <a:cubicBezTo>
                    <a:pt x="5972021" y="178282"/>
                    <a:pt x="5706192" y="163467"/>
                    <a:pt x="5414155" y="176985"/>
                  </a:cubicBezTo>
                  <a:cubicBezTo>
                    <a:pt x="5122118" y="190503"/>
                    <a:pt x="5009082" y="160393"/>
                    <a:pt x="4872740" y="176985"/>
                  </a:cubicBezTo>
                  <a:cubicBezTo>
                    <a:pt x="4736398" y="193577"/>
                    <a:pt x="4537402" y="185724"/>
                    <a:pt x="4399001" y="176985"/>
                  </a:cubicBezTo>
                  <a:cubicBezTo>
                    <a:pt x="4260600" y="168246"/>
                    <a:pt x="4026906" y="179076"/>
                    <a:pt x="3925263" y="176985"/>
                  </a:cubicBezTo>
                  <a:cubicBezTo>
                    <a:pt x="3823620" y="174894"/>
                    <a:pt x="3549623" y="211507"/>
                    <a:pt x="3180816" y="176985"/>
                  </a:cubicBezTo>
                  <a:cubicBezTo>
                    <a:pt x="2812009" y="142463"/>
                    <a:pt x="2881020" y="163425"/>
                    <a:pt x="2707078" y="176985"/>
                  </a:cubicBezTo>
                  <a:cubicBezTo>
                    <a:pt x="2533136" y="190545"/>
                    <a:pt x="2226336" y="208419"/>
                    <a:pt x="2030308" y="176985"/>
                  </a:cubicBezTo>
                  <a:cubicBezTo>
                    <a:pt x="1834280" y="145552"/>
                    <a:pt x="1612962" y="172686"/>
                    <a:pt x="1488893" y="176985"/>
                  </a:cubicBezTo>
                  <a:cubicBezTo>
                    <a:pt x="1364824" y="181284"/>
                    <a:pt x="1068031" y="156245"/>
                    <a:pt x="812123" y="176985"/>
                  </a:cubicBezTo>
                  <a:cubicBezTo>
                    <a:pt x="556215" y="197726"/>
                    <a:pt x="365072" y="199422"/>
                    <a:pt x="0" y="176985"/>
                  </a:cubicBezTo>
                  <a:cubicBezTo>
                    <a:pt x="-2435" y="103900"/>
                    <a:pt x="-4657" y="64599"/>
                    <a:pt x="0" y="0"/>
                  </a:cubicBezTo>
                  <a:close/>
                </a:path>
                <a:path w="6767694" h="176985" stroke="0" extrusionOk="0">
                  <a:moveTo>
                    <a:pt x="0" y="0"/>
                  </a:moveTo>
                  <a:cubicBezTo>
                    <a:pt x="199583" y="24266"/>
                    <a:pt x="406076" y="-5360"/>
                    <a:pt x="609092" y="0"/>
                  </a:cubicBezTo>
                  <a:cubicBezTo>
                    <a:pt x="812108" y="5360"/>
                    <a:pt x="964178" y="-15786"/>
                    <a:pt x="1082831" y="0"/>
                  </a:cubicBezTo>
                  <a:cubicBezTo>
                    <a:pt x="1201484" y="15786"/>
                    <a:pt x="1671005" y="2038"/>
                    <a:pt x="1894954" y="0"/>
                  </a:cubicBezTo>
                  <a:cubicBezTo>
                    <a:pt x="2118903" y="-2038"/>
                    <a:pt x="2364263" y="231"/>
                    <a:pt x="2504047" y="0"/>
                  </a:cubicBezTo>
                  <a:cubicBezTo>
                    <a:pt x="2643831" y="-231"/>
                    <a:pt x="2915968" y="27246"/>
                    <a:pt x="3113139" y="0"/>
                  </a:cubicBezTo>
                  <a:cubicBezTo>
                    <a:pt x="3310310" y="-27246"/>
                    <a:pt x="3559789" y="-30010"/>
                    <a:pt x="3925263" y="0"/>
                  </a:cubicBezTo>
                  <a:cubicBezTo>
                    <a:pt x="4290737" y="30010"/>
                    <a:pt x="4267240" y="7001"/>
                    <a:pt x="4466678" y="0"/>
                  </a:cubicBezTo>
                  <a:cubicBezTo>
                    <a:pt x="4666117" y="-7001"/>
                    <a:pt x="5008618" y="-38821"/>
                    <a:pt x="5278801" y="0"/>
                  </a:cubicBezTo>
                  <a:cubicBezTo>
                    <a:pt x="5548984" y="38821"/>
                    <a:pt x="5827766" y="27508"/>
                    <a:pt x="6090925" y="0"/>
                  </a:cubicBezTo>
                  <a:cubicBezTo>
                    <a:pt x="6354084" y="-27508"/>
                    <a:pt x="6468241" y="23368"/>
                    <a:pt x="6767694" y="0"/>
                  </a:cubicBezTo>
                  <a:cubicBezTo>
                    <a:pt x="6761672" y="72399"/>
                    <a:pt x="6776099" y="138386"/>
                    <a:pt x="6767694" y="176985"/>
                  </a:cubicBezTo>
                  <a:cubicBezTo>
                    <a:pt x="6509792" y="158461"/>
                    <a:pt x="6313902" y="188666"/>
                    <a:pt x="6023248" y="176985"/>
                  </a:cubicBezTo>
                  <a:cubicBezTo>
                    <a:pt x="5732594" y="165304"/>
                    <a:pt x="5573148" y="199464"/>
                    <a:pt x="5211124" y="176985"/>
                  </a:cubicBezTo>
                  <a:cubicBezTo>
                    <a:pt x="4849100" y="154506"/>
                    <a:pt x="4736279" y="208080"/>
                    <a:pt x="4399001" y="176985"/>
                  </a:cubicBezTo>
                  <a:cubicBezTo>
                    <a:pt x="4061723" y="145890"/>
                    <a:pt x="4017875" y="161321"/>
                    <a:pt x="3857586" y="176985"/>
                  </a:cubicBezTo>
                  <a:cubicBezTo>
                    <a:pt x="3697297" y="192649"/>
                    <a:pt x="3446977" y="170402"/>
                    <a:pt x="3180816" y="176985"/>
                  </a:cubicBezTo>
                  <a:cubicBezTo>
                    <a:pt x="2914655" y="183569"/>
                    <a:pt x="2753383" y="209037"/>
                    <a:pt x="2368693" y="176985"/>
                  </a:cubicBezTo>
                  <a:cubicBezTo>
                    <a:pt x="1984003" y="144933"/>
                    <a:pt x="1961099" y="191327"/>
                    <a:pt x="1691924" y="176985"/>
                  </a:cubicBezTo>
                  <a:cubicBezTo>
                    <a:pt x="1422749" y="162643"/>
                    <a:pt x="1431152" y="186104"/>
                    <a:pt x="1218185" y="176985"/>
                  </a:cubicBezTo>
                  <a:cubicBezTo>
                    <a:pt x="1005218" y="167866"/>
                    <a:pt x="828238" y="160594"/>
                    <a:pt x="676769" y="176985"/>
                  </a:cubicBezTo>
                  <a:cubicBezTo>
                    <a:pt x="525300" y="193376"/>
                    <a:pt x="259946" y="154817"/>
                    <a:pt x="0" y="176985"/>
                  </a:cubicBezTo>
                  <a:cubicBezTo>
                    <a:pt x="-246" y="98790"/>
                    <a:pt x="-4513" y="82539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7" name="Scroll Bar">
              <a:extLst>
                <a:ext uri="{FF2B5EF4-FFF2-40B4-BE49-F238E27FC236}">
                  <a16:creationId xmlns:a16="http://schemas.microsoft.com/office/drawing/2014/main" id="{9C66945B-7A55-471E-8F14-C38F79B1E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454491" y="1693279"/>
              <a:ext cx="65123" cy="4594984"/>
              <a:chOff x="10502264" y="2493396"/>
              <a:chExt cx="53259" cy="3757867"/>
            </a:xfrm>
          </p:grpSpPr>
          <p:sp>
            <p:nvSpPr>
              <p:cNvPr id="227" name="Scroll Bar Area">
                <a:extLst>
                  <a:ext uri="{FF2B5EF4-FFF2-40B4-BE49-F238E27FC236}">
                    <a16:creationId xmlns:a16="http://schemas.microsoft.com/office/drawing/2014/main" id="{1788598B-080D-497B-A3BB-FB26E451A7CB}"/>
                  </a:ext>
                </a:extLst>
              </p:cNvPr>
              <p:cNvSpPr/>
              <p:nvPr/>
            </p:nvSpPr>
            <p:spPr>
              <a:xfrm>
                <a:off x="10502264" y="2493396"/>
                <a:ext cx="52133" cy="3757867"/>
              </a:xfrm>
              <a:custGeom>
                <a:avLst/>
                <a:gdLst>
                  <a:gd name="connsiteX0" fmla="*/ 0 w 52133"/>
                  <a:gd name="connsiteY0" fmla="*/ 0 h 3757867"/>
                  <a:gd name="connsiteX1" fmla="*/ 52133 w 52133"/>
                  <a:gd name="connsiteY1" fmla="*/ 0 h 3757867"/>
                  <a:gd name="connsiteX2" fmla="*/ 52133 w 52133"/>
                  <a:gd name="connsiteY2" fmla="*/ 663890 h 3757867"/>
                  <a:gd name="connsiteX3" fmla="*/ 52133 w 52133"/>
                  <a:gd name="connsiteY3" fmla="*/ 1177465 h 3757867"/>
                  <a:gd name="connsiteX4" fmla="*/ 52133 w 52133"/>
                  <a:gd name="connsiteY4" fmla="*/ 1728619 h 3757867"/>
                  <a:gd name="connsiteX5" fmla="*/ 52133 w 52133"/>
                  <a:gd name="connsiteY5" fmla="*/ 2430087 h 3757867"/>
                  <a:gd name="connsiteX6" fmla="*/ 52133 w 52133"/>
                  <a:gd name="connsiteY6" fmla="*/ 3056398 h 3757867"/>
                  <a:gd name="connsiteX7" fmla="*/ 52133 w 52133"/>
                  <a:gd name="connsiteY7" fmla="*/ 3757867 h 3757867"/>
                  <a:gd name="connsiteX8" fmla="*/ 0 w 52133"/>
                  <a:gd name="connsiteY8" fmla="*/ 3757867 h 3757867"/>
                  <a:gd name="connsiteX9" fmla="*/ 0 w 52133"/>
                  <a:gd name="connsiteY9" fmla="*/ 3244292 h 3757867"/>
                  <a:gd name="connsiteX10" fmla="*/ 0 w 52133"/>
                  <a:gd name="connsiteY10" fmla="*/ 2542823 h 3757867"/>
                  <a:gd name="connsiteX11" fmla="*/ 0 w 52133"/>
                  <a:gd name="connsiteY11" fmla="*/ 1878934 h 3757867"/>
                  <a:gd name="connsiteX12" fmla="*/ 0 w 52133"/>
                  <a:gd name="connsiteY12" fmla="*/ 1365358 h 3757867"/>
                  <a:gd name="connsiteX13" fmla="*/ 0 w 52133"/>
                  <a:gd name="connsiteY13" fmla="*/ 776626 h 3757867"/>
                  <a:gd name="connsiteX14" fmla="*/ 0 w 52133"/>
                  <a:gd name="connsiteY14" fmla="*/ 0 h 375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133" h="3757867" fill="none" extrusionOk="0">
                    <a:moveTo>
                      <a:pt x="0" y="0"/>
                    </a:moveTo>
                    <a:cubicBezTo>
                      <a:pt x="15372" y="-917"/>
                      <a:pt x="27543" y="166"/>
                      <a:pt x="52133" y="0"/>
                    </a:cubicBezTo>
                    <a:cubicBezTo>
                      <a:pt x="70609" y="317402"/>
                      <a:pt x="70474" y="506721"/>
                      <a:pt x="52133" y="663890"/>
                    </a:cubicBezTo>
                    <a:cubicBezTo>
                      <a:pt x="33793" y="821059"/>
                      <a:pt x="43239" y="978111"/>
                      <a:pt x="52133" y="1177465"/>
                    </a:cubicBezTo>
                    <a:cubicBezTo>
                      <a:pt x="61027" y="1376820"/>
                      <a:pt x="58789" y="1612221"/>
                      <a:pt x="52133" y="1728619"/>
                    </a:cubicBezTo>
                    <a:cubicBezTo>
                      <a:pt x="45477" y="1845017"/>
                      <a:pt x="34569" y="2206769"/>
                      <a:pt x="52133" y="2430087"/>
                    </a:cubicBezTo>
                    <a:cubicBezTo>
                      <a:pt x="69697" y="2653405"/>
                      <a:pt x="60432" y="2890557"/>
                      <a:pt x="52133" y="3056398"/>
                    </a:cubicBezTo>
                    <a:cubicBezTo>
                      <a:pt x="43834" y="3222239"/>
                      <a:pt x="85356" y="3461122"/>
                      <a:pt x="52133" y="3757867"/>
                    </a:cubicBezTo>
                    <a:cubicBezTo>
                      <a:pt x="26436" y="3757303"/>
                      <a:pt x="23000" y="3759501"/>
                      <a:pt x="0" y="3757867"/>
                    </a:cubicBezTo>
                    <a:cubicBezTo>
                      <a:pt x="9218" y="3607307"/>
                      <a:pt x="24510" y="3359381"/>
                      <a:pt x="0" y="3244292"/>
                    </a:cubicBezTo>
                    <a:cubicBezTo>
                      <a:pt x="-24510" y="3129203"/>
                      <a:pt x="-28228" y="2774839"/>
                      <a:pt x="0" y="2542823"/>
                    </a:cubicBezTo>
                    <a:cubicBezTo>
                      <a:pt x="28228" y="2310807"/>
                      <a:pt x="2008" y="2193040"/>
                      <a:pt x="0" y="1878934"/>
                    </a:cubicBezTo>
                    <a:cubicBezTo>
                      <a:pt x="-2008" y="1564828"/>
                      <a:pt x="-5095" y="1619517"/>
                      <a:pt x="0" y="1365358"/>
                    </a:cubicBezTo>
                    <a:cubicBezTo>
                      <a:pt x="5095" y="1111199"/>
                      <a:pt x="17219" y="1041579"/>
                      <a:pt x="0" y="776626"/>
                    </a:cubicBezTo>
                    <a:cubicBezTo>
                      <a:pt x="-17219" y="511673"/>
                      <a:pt x="-27132" y="308248"/>
                      <a:pt x="0" y="0"/>
                    </a:cubicBezTo>
                    <a:close/>
                  </a:path>
                  <a:path w="52133" h="3757867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76900" y="243369"/>
                      <a:pt x="72699" y="381867"/>
                      <a:pt x="52133" y="513575"/>
                    </a:cubicBezTo>
                    <a:cubicBezTo>
                      <a:pt x="31567" y="645283"/>
                      <a:pt x="30661" y="981540"/>
                      <a:pt x="52133" y="1215044"/>
                    </a:cubicBezTo>
                    <a:cubicBezTo>
                      <a:pt x="73605" y="1448548"/>
                      <a:pt x="31276" y="1689708"/>
                      <a:pt x="52133" y="1841355"/>
                    </a:cubicBezTo>
                    <a:cubicBezTo>
                      <a:pt x="72990" y="1993002"/>
                      <a:pt x="76796" y="2154769"/>
                      <a:pt x="52133" y="2392509"/>
                    </a:cubicBezTo>
                    <a:cubicBezTo>
                      <a:pt x="27470" y="2630249"/>
                      <a:pt x="31890" y="2698274"/>
                      <a:pt x="52133" y="2943662"/>
                    </a:cubicBezTo>
                    <a:cubicBezTo>
                      <a:pt x="72376" y="3189050"/>
                      <a:pt x="46300" y="3551294"/>
                      <a:pt x="52133" y="3757867"/>
                    </a:cubicBezTo>
                    <a:cubicBezTo>
                      <a:pt x="29010" y="3759904"/>
                      <a:pt x="13548" y="3757558"/>
                      <a:pt x="0" y="3757867"/>
                    </a:cubicBezTo>
                    <a:cubicBezTo>
                      <a:pt x="-9942" y="3621751"/>
                      <a:pt x="-14842" y="3384448"/>
                      <a:pt x="0" y="3244292"/>
                    </a:cubicBezTo>
                    <a:cubicBezTo>
                      <a:pt x="14842" y="3104136"/>
                      <a:pt x="-1457" y="2885807"/>
                      <a:pt x="0" y="2655559"/>
                    </a:cubicBezTo>
                    <a:cubicBezTo>
                      <a:pt x="1457" y="2425311"/>
                      <a:pt x="22671" y="2282539"/>
                      <a:pt x="0" y="2066827"/>
                    </a:cubicBezTo>
                    <a:cubicBezTo>
                      <a:pt x="-22671" y="1851115"/>
                      <a:pt x="-11701" y="1707769"/>
                      <a:pt x="0" y="1402937"/>
                    </a:cubicBezTo>
                    <a:cubicBezTo>
                      <a:pt x="11701" y="1098105"/>
                      <a:pt x="-17168" y="1027286"/>
                      <a:pt x="0" y="814205"/>
                    </a:cubicBezTo>
                    <a:cubicBezTo>
                      <a:pt x="17168" y="601124"/>
                      <a:pt x="-18960" y="213816"/>
                      <a:pt x="0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317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croll Bar">
                <a:extLst>
                  <a:ext uri="{FF2B5EF4-FFF2-40B4-BE49-F238E27FC236}">
                    <a16:creationId xmlns:a16="http://schemas.microsoft.com/office/drawing/2014/main" id="{A84E4B9C-2912-4128-9326-3D4E2920B107}"/>
                  </a:ext>
                </a:extLst>
              </p:cNvPr>
              <p:cNvSpPr/>
              <p:nvPr/>
            </p:nvSpPr>
            <p:spPr>
              <a:xfrm>
                <a:off x="10503390" y="2557074"/>
                <a:ext cx="52133" cy="747379"/>
              </a:xfrm>
              <a:custGeom>
                <a:avLst/>
                <a:gdLst>
                  <a:gd name="connsiteX0" fmla="*/ 0 w 52133"/>
                  <a:gd name="connsiteY0" fmla="*/ 0 h 747379"/>
                  <a:gd name="connsiteX1" fmla="*/ 52133 w 52133"/>
                  <a:gd name="connsiteY1" fmla="*/ 0 h 747379"/>
                  <a:gd name="connsiteX2" fmla="*/ 52133 w 52133"/>
                  <a:gd name="connsiteY2" fmla="*/ 358742 h 747379"/>
                  <a:gd name="connsiteX3" fmla="*/ 52133 w 52133"/>
                  <a:gd name="connsiteY3" fmla="*/ 747379 h 747379"/>
                  <a:gd name="connsiteX4" fmla="*/ 0 w 52133"/>
                  <a:gd name="connsiteY4" fmla="*/ 747379 h 747379"/>
                  <a:gd name="connsiteX5" fmla="*/ 0 w 52133"/>
                  <a:gd name="connsiteY5" fmla="*/ 381163 h 747379"/>
                  <a:gd name="connsiteX6" fmla="*/ 0 w 52133"/>
                  <a:gd name="connsiteY6" fmla="*/ 0 h 74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33" h="747379" fill="none" extrusionOk="0">
                    <a:moveTo>
                      <a:pt x="0" y="0"/>
                    </a:moveTo>
                    <a:cubicBezTo>
                      <a:pt x="15514" y="-9"/>
                      <a:pt x="39696" y="1574"/>
                      <a:pt x="52133" y="0"/>
                    </a:cubicBezTo>
                    <a:cubicBezTo>
                      <a:pt x="43868" y="94976"/>
                      <a:pt x="35619" y="202427"/>
                      <a:pt x="52133" y="358742"/>
                    </a:cubicBezTo>
                    <a:cubicBezTo>
                      <a:pt x="68647" y="515057"/>
                      <a:pt x="40261" y="627803"/>
                      <a:pt x="52133" y="747379"/>
                    </a:cubicBezTo>
                    <a:cubicBezTo>
                      <a:pt x="40366" y="749383"/>
                      <a:pt x="13905" y="749142"/>
                      <a:pt x="0" y="747379"/>
                    </a:cubicBezTo>
                    <a:cubicBezTo>
                      <a:pt x="-3795" y="651179"/>
                      <a:pt x="-8281" y="541977"/>
                      <a:pt x="0" y="381163"/>
                    </a:cubicBezTo>
                    <a:cubicBezTo>
                      <a:pt x="8281" y="220349"/>
                      <a:pt x="2958" y="134261"/>
                      <a:pt x="0" y="0"/>
                    </a:cubicBezTo>
                    <a:close/>
                  </a:path>
                  <a:path w="52133" h="747379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44811" y="79153"/>
                      <a:pt x="39733" y="222964"/>
                      <a:pt x="52133" y="351268"/>
                    </a:cubicBezTo>
                    <a:cubicBezTo>
                      <a:pt x="64533" y="479572"/>
                      <a:pt x="53646" y="558458"/>
                      <a:pt x="52133" y="747379"/>
                    </a:cubicBezTo>
                    <a:cubicBezTo>
                      <a:pt x="32839" y="746562"/>
                      <a:pt x="18810" y="747174"/>
                      <a:pt x="0" y="747379"/>
                    </a:cubicBezTo>
                    <a:cubicBezTo>
                      <a:pt x="11735" y="603052"/>
                      <a:pt x="-1673" y="530707"/>
                      <a:pt x="0" y="381163"/>
                    </a:cubicBezTo>
                    <a:cubicBezTo>
                      <a:pt x="1673" y="231619"/>
                      <a:pt x="-18569" y="91634"/>
                      <a:pt x="0" y="0"/>
                    </a:cubicBezTo>
                    <a:close/>
                  </a:path>
                </a:pathLst>
              </a:custGeom>
              <a:solidFill>
                <a:srgbClr val="C1C1C1"/>
              </a:solidFill>
              <a:ln>
                <a:solidFill>
                  <a:srgbClr val="C1C1C1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Up Arrow">
                <a:extLst>
                  <a:ext uri="{FF2B5EF4-FFF2-40B4-BE49-F238E27FC236}">
                    <a16:creationId xmlns:a16="http://schemas.microsoft.com/office/drawing/2014/main" id="{DB5B8CC1-F836-4290-95AA-F7F9355D3F5A}"/>
                  </a:ext>
                </a:extLst>
              </p:cNvPr>
              <p:cNvSpPr/>
              <p:nvPr/>
            </p:nvSpPr>
            <p:spPr>
              <a:xfrm>
                <a:off x="10518055" y="2519137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Down Arrow">
                <a:extLst>
                  <a:ext uri="{FF2B5EF4-FFF2-40B4-BE49-F238E27FC236}">
                    <a16:creationId xmlns:a16="http://schemas.microsoft.com/office/drawing/2014/main" id="{F5A32C06-C2BE-47CD-BDBE-70FCBE9C5981}"/>
                  </a:ext>
                </a:extLst>
              </p:cNvPr>
              <p:cNvSpPr/>
              <p:nvPr/>
            </p:nvSpPr>
            <p:spPr>
              <a:xfrm flipH="1" flipV="1">
                <a:off x="10515680" y="6210432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Tablet Placeholder" descr="A mockup of website interface on a tablet.">
              <a:extLst>
                <a:ext uri="{FF2B5EF4-FFF2-40B4-BE49-F238E27FC236}">
                  <a16:creationId xmlns:a16="http://schemas.microsoft.com/office/drawing/2014/main" id="{A6156678-3AC6-4D90-A255-3F887B5E827F}"/>
                </a:ext>
              </a:extLst>
            </p:cNvPr>
            <p:cNvGrpSpPr/>
            <p:nvPr/>
          </p:nvGrpSpPr>
          <p:grpSpPr>
            <a:xfrm rot="16200000">
              <a:off x="3541883" y="-10934"/>
              <a:ext cx="5445759" cy="7723532"/>
              <a:chOff x="4740346" y="2465294"/>
              <a:chExt cx="1802369" cy="2556237"/>
            </a:xfrm>
          </p:grpSpPr>
          <p:sp>
            <p:nvSpPr>
              <p:cNvPr id="53" name="Tablet Outline and Screen">
                <a:extLst>
                  <a:ext uri="{FF2B5EF4-FFF2-40B4-BE49-F238E27FC236}">
                    <a16:creationId xmlns:a16="http://schemas.microsoft.com/office/drawing/2014/main" id="{0E157B01-E326-4B6A-846C-38CE26F23935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ablet Home Button">
                <a:extLst>
                  <a:ext uri="{FF2B5EF4-FFF2-40B4-BE49-F238E27FC236}">
                    <a16:creationId xmlns:a16="http://schemas.microsoft.com/office/drawing/2014/main" id="{2D7CF243-70E0-4561-A3AF-E6EC36F03BA7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Tablet Outline">
                <a:extLst>
                  <a:ext uri="{FF2B5EF4-FFF2-40B4-BE49-F238E27FC236}">
                    <a16:creationId xmlns:a16="http://schemas.microsoft.com/office/drawing/2014/main" id="{E16BF0FA-D098-4DF8-9EC5-D61AA326145C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5" name="Option 4 Text">
              <a:extLst>
                <a:ext uri="{FF2B5EF4-FFF2-40B4-BE49-F238E27FC236}">
                  <a16:creationId xmlns:a16="http://schemas.microsoft.com/office/drawing/2014/main" id="{347B2B10-7D15-2246-849E-137D75BBF9F1}"/>
                </a:ext>
              </a:extLst>
            </p:cNvPr>
            <p:cNvSpPr txBox="1"/>
            <p:nvPr/>
          </p:nvSpPr>
          <p:spPr>
            <a:xfrm>
              <a:off x="2968739" y="5671808"/>
              <a:ext cx="642274" cy="75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515151"/>
                  </a:solidFill>
                </a:rPr>
                <a:t>Option 4</a:t>
              </a:r>
            </a:p>
          </p:txBody>
        </p:sp>
        <p:sp>
          <p:nvSpPr>
            <p:cNvPr id="303" name="Option 3 Text">
              <a:extLst>
                <a:ext uri="{FF2B5EF4-FFF2-40B4-BE49-F238E27FC236}">
                  <a16:creationId xmlns:a16="http://schemas.microsoft.com/office/drawing/2014/main" id="{E30C0B0A-FB5D-3241-A8F5-16ECF052149E}"/>
                </a:ext>
              </a:extLst>
            </p:cNvPr>
            <p:cNvSpPr txBox="1"/>
            <p:nvPr/>
          </p:nvSpPr>
          <p:spPr>
            <a:xfrm>
              <a:off x="2971351" y="5494325"/>
              <a:ext cx="642274" cy="75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515151"/>
                  </a:solidFill>
                </a:rPr>
                <a:t>Option 3</a:t>
              </a:r>
            </a:p>
          </p:txBody>
        </p:sp>
        <p:sp>
          <p:nvSpPr>
            <p:cNvPr id="308" name="Option 2 Text">
              <a:extLst>
                <a:ext uri="{FF2B5EF4-FFF2-40B4-BE49-F238E27FC236}">
                  <a16:creationId xmlns:a16="http://schemas.microsoft.com/office/drawing/2014/main" id="{87A72571-1741-B54A-AC8A-DD0B1E5FE0A2}"/>
                </a:ext>
              </a:extLst>
            </p:cNvPr>
            <p:cNvSpPr txBox="1"/>
            <p:nvPr/>
          </p:nvSpPr>
          <p:spPr>
            <a:xfrm>
              <a:off x="2973774" y="5316843"/>
              <a:ext cx="642274" cy="75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515151"/>
                  </a:solidFill>
                </a:rPr>
                <a:t>Option 2</a:t>
              </a:r>
            </a:p>
          </p:txBody>
        </p:sp>
        <p:sp>
          <p:nvSpPr>
            <p:cNvPr id="324" name="Option 1 Text">
              <a:extLst>
                <a:ext uri="{FF2B5EF4-FFF2-40B4-BE49-F238E27FC236}">
                  <a16:creationId xmlns:a16="http://schemas.microsoft.com/office/drawing/2014/main" id="{F11D98D6-C049-FD4A-8CB1-271EEB493BAA}"/>
                </a:ext>
              </a:extLst>
            </p:cNvPr>
            <p:cNvSpPr txBox="1"/>
            <p:nvPr/>
          </p:nvSpPr>
          <p:spPr>
            <a:xfrm>
              <a:off x="2973774" y="5138098"/>
              <a:ext cx="642274" cy="75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515151"/>
                  </a:solidFill>
                </a:rPr>
                <a:t>Option 1</a:t>
              </a:r>
            </a:p>
          </p:txBody>
        </p:sp>
        <p:sp>
          <p:nvSpPr>
            <p:cNvPr id="325" name="Circle Button" descr="Unselected Circle Icon">
              <a:extLst>
                <a:ext uri="{FF2B5EF4-FFF2-40B4-BE49-F238E27FC236}">
                  <a16:creationId xmlns:a16="http://schemas.microsoft.com/office/drawing/2014/main" id="{D4507711-F019-DA4B-9831-4912CDAB4E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3735" y="5148221"/>
              <a:ext cx="54864" cy="54864"/>
            </a:xfrm>
            <a:custGeom>
              <a:avLst/>
              <a:gdLst>
                <a:gd name="connsiteX0" fmla="*/ 0 w 54864"/>
                <a:gd name="connsiteY0" fmla="*/ 27432 h 54864"/>
                <a:gd name="connsiteX1" fmla="*/ 27432 w 54864"/>
                <a:gd name="connsiteY1" fmla="*/ 0 h 54864"/>
                <a:gd name="connsiteX2" fmla="*/ 54864 w 54864"/>
                <a:gd name="connsiteY2" fmla="*/ 27432 h 54864"/>
                <a:gd name="connsiteX3" fmla="*/ 27432 w 54864"/>
                <a:gd name="connsiteY3" fmla="*/ 54864 h 54864"/>
                <a:gd name="connsiteX4" fmla="*/ 0 w 54864"/>
                <a:gd name="connsiteY4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" h="54864" fill="none" extrusionOk="0">
                  <a:moveTo>
                    <a:pt x="0" y="27432"/>
                  </a:moveTo>
                  <a:cubicBezTo>
                    <a:pt x="-1179" y="11805"/>
                    <a:pt x="13344" y="-1252"/>
                    <a:pt x="27432" y="0"/>
                  </a:cubicBezTo>
                  <a:cubicBezTo>
                    <a:pt x="42330" y="-1087"/>
                    <a:pt x="54806" y="11845"/>
                    <a:pt x="54864" y="27432"/>
                  </a:cubicBezTo>
                  <a:cubicBezTo>
                    <a:pt x="57926" y="42480"/>
                    <a:pt x="39986" y="55069"/>
                    <a:pt x="27432" y="54864"/>
                  </a:cubicBezTo>
                  <a:cubicBezTo>
                    <a:pt x="11505" y="56694"/>
                    <a:pt x="-1951" y="45503"/>
                    <a:pt x="0" y="27432"/>
                  </a:cubicBezTo>
                  <a:close/>
                </a:path>
                <a:path w="54864" h="54864" stroke="0" extrusionOk="0">
                  <a:moveTo>
                    <a:pt x="0" y="27432"/>
                  </a:moveTo>
                  <a:cubicBezTo>
                    <a:pt x="-2159" y="10719"/>
                    <a:pt x="13004" y="3"/>
                    <a:pt x="27432" y="0"/>
                  </a:cubicBezTo>
                  <a:cubicBezTo>
                    <a:pt x="41794" y="-2702"/>
                    <a:pt x="53866" y="11484"/>
                    <a:pt x="54864" y="27432"/>
                  </a:cubicBezTo>
                  <a:cubicBezTo>
                    <a:pt x="56062" y="41933"/>
                    <a:pt x="43057" y="54986"/>
                    <a:pt x="27432" y="54864"/>
                  </a:cubicBezTo>
                  <a:cubicBezTo>
                    <a:pt x="13096" y="55394"/>
                    <a:pt x="-43" y="39938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Circle Button" descr="Unselected Circle Icon">
              <a:extLst>
                <a:ext uri="{FF2B5EF4-FFF2-40B4-BE49-F238E27FC236}">
                  <a16:creationId xmlns:a16="http://schemas.microsoft.com/office/drawing/2014/main" id="{C990653F-250B-6040-BE97-9E90EF4A9E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3735" y="5328965"/>
              <a:ext cx="54864" cy="54864"/>
            </a:xfrm>
            <a:custGeom>
              <a:avLst/>
              <a:gdLst>
                <a:gd name="connsiteX0" fmla="*/ 0 w 54864"/>
                <a:gd name="connsiteY0" fmla="*/ 27432 h 54864"/>
                <a:gd name="connsiteX1" fmla="*/ 27432 w 54864"/>
                <a:gd name="connsiteY1" fmla="*/ 0 h 54864"/>
                <a:gd name="connsiteX2" fmla="*/ 54864 w 54864"/>
                <a:gd name="connsiteY2" fmla="*/ 27432 h 54864"/>
                <a:gd name="connsiteX3" fmla="*/ 27432 w 54864"/>
                <a:gd name="connsiteY3" fmla="*/ 54864 h 54864"/>
                <a:gd name="connsiteX4" fmla="*/ 0 w 54864"/>
                <a:gd name="connsiteY4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" h="54864" fill="none" extrusionOk="0">
                  <a:moveTo>
                    <a:pt x="0" y="27432"/>
                  </a:moveTo>
                  <a:cubicBezTo>
                    <a:pt x="-1179" y="11805"/>
                    <a:pt x="13344" y="-1252"/>
                    <a:pt x="27432" y="0"/>
                  </a:cubicBezTo>
                  <a:cubicBezTo>
                    <a:pt x="42330" y="-1087"/>
                    <a:pt x="54806" y="11845"/>
                    <a:pt x="54864" y="27432"/>
                  </a:cubicBezTo>
                  <a:cubicBezTo>
                    <a:pt x="57926" y="42480"/>
                    <a:pt x="39986" y="55069"/>
                    <a:pt x="27432" y="54864"/>
                  </a:cubicBezTo>
                  <a:cubicBezTo>
                    <a:pt x="11505" y="56694"/>
                    <a:pt x="-1951" y="45503"/>
                    <a:pt x="0" y="27432"/>
                  </a:cubicBezTo>
                  <a:close/>
                </a:path>
                <a:path w="54864" h="54864" stroke="0" extrusionOk="0">
                  <a:moveTo>
                    <a:pt x="0" y="27432"/>
                  </a:moveTo>
                  <a:cubicBezTo>
                    <a:pt x="-2159" y="10719"/>
                    <a:pt x="13004" y="3"/>
                    <a:pt x="27432" y="0"/>
                  </a:cubicBezTo>
                  <a:cubicBezTo>
                    <a:pt x="41794" y="-2702"/>
                    <a:pt x="53866" y="11484"/>
                    <a:pt x="54864" y="27432"/>
                  </a:cubicBezTo>
                  <a:cubicBezTo>
                    <a:pt x="56062" y="41933"/>
                    <a:pt x="43057" y="54986"/>
                    <a:pt x="27432" y="54864"/>
                  </a:cubicBezTo>
                  <a:cubicBezTo>
                    <a:pt x="13096" y="55394"/>
                    <a:pt x="-43" y="39938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Circle Button" descr="Unselected Circle Icon">
              <a:extLst>
                <a:ext uri="{FF2B5EF4-FFF2-40B4-BE49-F238E27FC236}">
                  <a16:creationId xmlns:a16="http://schemas.microsoft.com/office/drawing/2014/main" id="{DAD0A83A-62B7-964B-8B95-149E3B48D3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5509709"/>
              <a:ext cx="54864" cy="54864"/>
            </a:xfrm>
            <a:custGeom>
              <a:avLst/>
              <a:gdLst>
                <a:gd name="connsiteX0" fmla="*/ 0 w 54864"/>
                <a:gd name="connsiteY0" fmla="*/ 27432 h 54864"/>
                <a:gd name="connsiteX1" fmla="*/ 27432 w 54864"/>
                <a:gd name="connsiteY1" fmla="*/ 0 h 54864"/>
                <a:gd name="connsiteX2" fmla="*/ 54864 w 54864"/>
                <a:gd name="connsiteY2" fmla="*/ 27432 h 54864"/>
                <a:gd name="connsiteX3" fmla="*/ 27432 w 54864"/>
                <a:gd name="connsiteY3" fmla="*/ 54864 h 54864"/>
                <a:gd name="connsiteX4" fmla="*/ 0 w 54864"/>
                <a:gd name="connsiteY4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" h="54864" fill="none" extrusionOk="0">
                  <a:moveTo>
                    <a:pt x="0" y="27432"/>
                  </a:moveTo>
                  <a:cubicBezTo>
                    <a:pt x="-1179" y="11805"/>
                    <a:pt x="13344" y="-1252"/>
                    <a:pt x="27432" y="0"/>
                  </a:cubicBezTo>
                  <a:cubicBezTo>
                    <a:pt x="42330" y="-1087"/>
                    <a:pt x="54806" y="11845"/>
                    <a:pt x="54864" y="27432"/>
                  </a:cubicBezTo>
                  <a:cubicBezTo>
                    <a:pt x="57926" y="42480"/>
                    <a:pt x="39986" y="55069"/>
                    <a:pt x="27432" y="54864"/>
                  </a:cubicBezTo>
                  <a:cubicBezTo>
                    <a:pt x="11505" y="56694"/>
                    <a:pt x="-1951" y="45503"/>
                    <a:pt x="0" y="27432"/>
                  </a:cubicBezTo>
                  <a:close/>
                </a:path>
                <a:path w="54864" h="54864" stroke="0" extrusionOk="0">
                  <a:moveTo>
                    <a:pt x="0" y="27432"/>
                  </a:moveTo>
                  <a:cubicBezTo>
                    <a:pt x="-2159" y="10719"/>
                    <a:pt x="13004" y="3"/>
                    <a:pt x="27432" y="0"/>
                  </a:cubicBezTo>
                  <a:cubicBezTo>
                    <a:pt x="41794" y="-2702"/>
                    <a:pt x="53866" y="11484"/>
                    <a:pt x="54864" y="27432"/>
                  </a:cubicBezTo>
                  <a:cubicBezTo>
                    <a:pt x="56062" y="41933"/>
                    <a:pt x="43057" y="54986"/>
                    <a:pt x="27432" y="54864"/>
                  </a:cubicBezTo>
                  <a:cubicBezTo>
                    <a:pt x="13096" y="55394"/>
                    <a:pt x="-43" y="39938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Circle Button" descr="Unselected Circle Icon">
              <a:extLst>
                <a:ext uri="{FF2B5EF4-FFF2-40B4-BE49-F238E27FC236}">
                  <a16:creationId xmlns:a16="http://schemas.microsoft.com/office/drawing/2014/main" id="{C10AB678-98A7-5E40-BCC4-39181778E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5683313"/>
              <a:ext cx="54864" cy="54864"/>
            </a:xfrm>
            <a:custGeom>
              <a:avLst/>
              <a:gdLst>
                <a:gd name="connsiteX0" fmla="*/ 0 w 54864"/>
                <a:gd name="connsiteY0" fmla="*/ 27432 h 54864"/>
                <a:gd name="connsiteX1" fmla="*/ 27432 w 54864"/>
                <a:gd name="connsiteY1" fmla="*/ 0 h 54864"/>
                <a:gd name="connsiteX2" fmla="*/ 54864 w 54864"/>
                <a:gd name="connsiteY2" fmla="*/ 27432 h 54864"/>
                <a:gd name="connsiteX3" fmla="*/ 27432 w 54864"/>
                <a:gd name="connsiteY3" fmla="*/ 54864 h 54864"/>
                <a:gd name="connsiteX4" fmla="*/ 0 w 54864"/>
                <a:gd name="connsiteY4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" h="54864" fill="none" extrusionOk="0">
                  <a:moveTo>
                    <a:pt x="0" y="27432"/>
                  </a:moveTo>
                  <a:cubicBezTo>
                    <a:pt x="-1179" y="11805"/>
                    <a:pt x="13344" y="-1252"/>
                    <a:pt x="27432" y="0"/>
                  </a:cubicBezTo>
                  <a:cubicBezTo>
                    <a:pt x="42330" y="-1087"/>
                    <a:pt x="54806" y="11845"/>
                    <a:pt x="54864" y="27432"/>
                  </a:cubicBezTo>
                  <a:cubicBezTo>
                    <a:pt x="57926" y="42480"/>
                    <a:pt x="39986" y="55069"/>
                    <a:pt x="27432" y="54864"/>
                  </a:cubicBezTo>
                  <a:cubicBezTo>
                    <a:pt x="11505" y="56694"/>
                    <a:pt x="-1951" y="45503"/>
                    <a:pt x="0" y="27432"/>
                  </a:cubicBezTo>
                  <a:close/>
                </a:path>
                <a:path w="54864" h="54864" stroke="0" extrusionOk="0">
                  <a:moveTo>
                    <a:pt x="0" y="27432"/>
                  </a:moveTo>
                  <a:cubicBezTo>
                    <a:pt x="-2159" y="10719"/>
                    <a:pt x="13004" y="3"/>
                    <a:pt x="27432" y="0"/>
                  </a:cubicBezTo>
                  <a:cubicBezTo>
                    <a:pt x="41794" y="-2702"/>
                    <a:pt x="53866" y="11484"/>
                    <a:pt x="54864" y="27432"/>
                  </a:cubicBezTo>
                  <a:cubicBezTo>
                    <a:pt x="56062" y="41933"/>
                    <a:pt x="43057" y="54986"/>
                    <a:pt x="27432" y="54864"/>
                  </a:cubicBezTo>
                  <a:cubicBezTo>
                    <a:pt x="13096" y="55394"/>
                    <a:pt x="-43" y="39938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8" name="Check Box" descr="Checked box icon">
              <a:extLst>
                <a:ext uri="{FF2B5EF4-FFF2-40B4-BE49-F238E27FC236}">
                  <a16:creationId xmlns:a16="http://schemas.microsoft.com/office/drawing/2014/main" id="{7DC9DD2A-BB73-A441-B3AC-9364EA3891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86406" y="3272100"/>
              <a:ext cx="75599" cy="75599"/>
              <a:chOff x="2328502" y="3803607"/>
              <a:chExt cx="219456" cy="219456"/>
            </a:xfrm>
          </p:grpSpPr>
          <p:sp>
            <p:nvSpPr>
              <p:cNvPr id="339" name="Check Box Background">
                <a:extLst>
                  <a:ext uri="{FF2B5EF4-FFF2-40B4-BE49-F238E27FC236}">
                    <a16:creationId xmlns:a16="http://schemas.microsoft.com/office/drawing/2014/main" id="{6DD53D30-9FFE-FD49-B095-A6C35333224E}"/>
                  </a:ext>
                </a:extLst>
              </p:cNvPr>
              <p:cNvSpPr/>
              <p:nvPr/>
            </p:nvSpPr>
            <p:spPr>
              <a:xfrm>
                <a:off x="2328502" y="3803607"/>
                <a:ext cx="219456" cy="219456"/>
              </a:xfrm>
              <a:custGeom>
                <a:avLst/>
                <a:gdLst>
                  <a:gd name="connsiteX0" fmla="*/ 0 w 219456"/>
                  <a:gd name="connsiteY0" fmla="*/ 10382 h 219456"/>
                  <a:gd name="connsiteX1" fmla="*/ 10382 w 219456"/>
                  <a:gd name="connsiteY1" fmla="*/ 0 h 219456"/>
                  <a:gd name="connsiteX2" fmla="*/ 209074 w 219456"/>
                  <a:gd name="connsiteY2" fmla="*/ 0 h 219456"/>
                  <a:gd name="connsiteX3" fmla="*/ 219456 w 219456"/>
                  <a:gd name="connsiteY3" fmla="*/ 10382 h 219456"/>
                  <a:gd name="connsiteX4" fmla="*/ 219456 w 219456"/>
                  <a:gd name="connsiteY4" fmla="*/ 209074 h 219456"/>
                  <a:gd name="connsiteX5" fmla="*/ 209074 w 219456"/>
                  <a:gd name="connsiteY5" fmla="*/ 219456 h 219456"/>
                  <a:gd name="connsiteX6" fmla="*/ 10382 w 219456"/>
                  <a:gd name="connsiteY6" fmla="*/ 219456 h 219456"/>
                  <a:gd name="connsiteX7" fmla="*/ 0 w 219456"/>
                  <a:gd name="connsiteY7" fmla="*/ 209074 h 219456"/>
                  <a:gd name="connsiteX8" fmla="*/ 0 w 219456"/>
                  <a:gd name="connsiteY8" fmla="*/ 10382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456" h="219456" fill="none" extrusionOk="0">
                    <a:moveTo>
                      <a:pt x="0" y="10382"/>
                    </a:moveTo>
                    <a:cubicBezTo>
                      <a:pt x="504" y="4220"/>
                      <a:pt x="4687" y="182"/>
                      <a:pt x="10382" y="0"/>
                    </a:cubicBezTo>
                    <a:cubicBezTo>
                      <a:pt x="88446" y="9069"/>
                      <a:pt x="154097" y="7415"/>
                      <a:pt x="209074" y="0"/>
                    </a:cubicBezTo>
                    <a:cubicBezTo>
                      <a:pt x="215966" y="103"/>
                      <a:pt x="219279" y="4086"/>
                      <a:pt x="219456" y="10382"/>
                    </a:cubicBezTo>
                    <a:cubicBezTo>
                      <a:pt x="216968" y="51821"/>
                      <a:pt x="215175" y="143020"/>
                      <a:pt x="219456" y="209074"/>
                    </a:cubicBezTo>
                    <a:cubicBezTo>
                      <a:pt x="219108" y="213792"/>
                      <a:pt x="214949" y="218725"/>
                      <a:pt x="209074" y="219456"/>
                    </a:cubicBezTo>
                    <a:cubicBezTo>
                      <a:pt x="161391" y="221934"/>
                      <a:pt x="92937" y="224151"/>
                      <a:pt x="10382" y="219456"/>
                    </a:cubicBezTo>
                    <a:cubicBezTo>
                      <a:pt x="4978" y="218879"/>
                      <a:pt x="151" y="215761"/>
                      <a:pt x="0" y="209074"/>
                    </a:cubicBezTo>
                    <a:cubicBezTo>
                      <a:pt x="-626" y="142710"/>
                      <a:pt x="109" y="50664"/>
                      <a:pt x="0" y="10382"/>
                    </a:cubicBezTo>
                    <a:close/>
                  </a:path>
                  <a:path w="219456" h="219456" stroke="0" extrusionOk="0">
                    <a:moveTo>
                      <a:pt x="0" y="10382"/>
                    </a:moveTo>
                    <a:cubicBezTo>
                      <a:pt x="-779" y="4084"/>
                      <a:pt x="5830" y="6"/>
                      <a:pt x="10382" y="0"/>
                    </a:cubicBezTo>
                    <a:cubicBezTo>
                      <a:pt x="61956" y="-3502"/>
                      <a:pt x="135992" y="8194"/>
                      <a:pt x="209074" y="0"/>
                    </a:cubicBezTo>
                    <a:cubicBezTo>
                      <a:pt x="215231" y="662"/>
                      <a:pt x="218493" y="4225"/>
                      <a:pt x="219456" y="10382"/>
                    </a:cubicBezTo>
                    <a:cubicBezTo>
                      <a:pt x="216827" y="64953"/>
                      <a:pt x="211663" y="154771"/>
                      <a:pt x="219456" y="209074"/>
                    </a:cubicBezTo>
                    <a:cubicBezTo>
                      <a:pt x="219831" y="214365"/>
                      <a:pt x="214517" y="218198"/>
                      <a:pt x="209074" y="219456"/>
                    </a:cubicBezTo>
                    <a:cubicBezTo>
                      <a:pt x="160626" y="225438"/>
                      <a:pt x="95108" y="215753"/>
                      <a:pt x="10382" y="219456"/>
                    </a:cubicBezTo>
                    <a:cubicBezTo>
                      <a:pt x="5250" y="219312"/>
                      <a:pt x="-137" y="214894"/>
                      <a:pt x="0" y="209074"/>
                    </a:cubicBezTo>
                    <a:cubicBezTo>
                      <a:pt x="-4535" y="121806"/>
                      <a:pt x="6221" y="57278"/>
                      <a:pt x="0" y="1038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roundRect">
                        <a:avLst>
                          <a:gd name="adj" fmla="val 4731"/>
                        </a:avLst>
                      </a:prstGeom>
                      <ask:type>
                        <ask:lineSketchFreehand/>
                      </ask:type>
                      <ask:seed>662386096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0" name="Check Icon" descr="Checkmark">
                <a:extLst>
                  <a:ext uri="{FF2B5EF4-FFF2-40B4-BE49-F238E27FC236}">
                    <a16:creationId xmlns:a16="http://schemas.microsoft.com/office/drawing/2014/main" id="{B8DF2CE5-3C8F-1540-80F8-2C0D33027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374222" y="3842114"/>
                <a:ext cx="137160" cy="137160"/>
              </a:xfrm>
              <a:prstGeom prst="rect">
                <a:avLst/>
              </a:prstGeom>
            </p:spPr>
          </p:pic>
        </p:grpSp>
        <p:sp>
          <p:nvSpPr>
            <p:cNvPr id="341" name="Selection Box" descr="Option Box Icon">
              <a:extLst>
                <a:ext uri="{FF2B5EF4-FFF2-40B4-BE49-F238E27FC236}">
                  <a16:creationId xmlns:a16="http://schemas.microsoft.com/office/drawing/2014/main" id="{96C7FB9C-7FD1-1C43-9C93-596EDD0CB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3450399"/>
              <a:ext cx="75673" cy="75599"/>
            </a:xfrm>
            <a:custGeom>
              <a:avLst/>
              <a:gdLst>
                <a:gd name="connsiteX0" fmla="*/ 0 w 75673"/>
                <a:gd name="connsiteY0" fmla="*/ 2757 h 75599"/>
                <a:gd name="connsiteX1" fmla="*/ 2757 w 75673"/>
                <a:gd name="connsiteY1" fmla="*/ 0 h 75599"/>
                <a:gd name="connsiteX2" fmla="*/ 72916 w 75673"/>
                <a:gd name="connsiteY2" fmla="*/ 0 h 75599"/>
                <a:gd name="connsiteX3" fmla="*/ 75673 w 75673"/>
                <a:gd name="connsiteY3" fmla="*/ 2757 h 75599"/>
                <a:gd name="connsiteX4" fmla="*/ 75673 w 75673"/>
                <a:gd name="connsiteY4" fmla="*/ 72842 h 75599"/>
                <a:gd name="connsiteX5" fmla="*/ 72916 w 75673"/>
                <a:gd name="connsiteY5" fmla="*/ 75599 h 75599"/>
                <a:gd name="connsiteX6" fmla="*/ 2757 w 75673"/>
                <a:gd name="connsiteY6" fmla="*/ 75599 h 75599"/>
                <a:gd name="connsiteX7" fmla="*/ 0 w 75673"/>
                <a:gd name="connsiteY7" fmla="*/ 72842 h 75599"/>
                <a:gd name="connsiteX8" fmla="*/ 0 w 75673"/>
                <a:gd name="connsiteY8" fmla="*/ 2757 h 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3" h="75599" fill="none" extrusionOk="0">
                  <a:moveTo>
                    <a:pt x="0" y="2757"/>
                  </a:moveTo>
                  <a:cubicBezTo>
                    <a:pt x="211" y="1055"/>
                    <a:pt x="1253" y="88"/>
                    <a:pt x="2757" y="0"/>
                  </a:cubicBezTo>
                  <a:cubicBezTo>
                    <a:pt x="31594" y="1935"/>
                    <a:pt x="39530" y="-3335"/>
                    <a:pt x="72916" y="0"/>
                  </a:cubicBezTo>
                  <a:cubicBezTo>
                    <a:pt x="74588" y="13"/>
                    <a:pt x="75619" y="1063"/>
                    <a:pt x="75673" y="2757"/>
                  </a:cubicBezTo>
                  <a:cubicBezTo>
                    <a:pt x="74276" y="28872"/>
                    <a:pt x="77314" y="45419"/>
                    <a:pt x="75673" y="72842"/>
                  </a:cubicBezTo>
                  <a:cubicBezTo>
                    <a:pt x="75611" y="74184"/>
                    <a:pt x="74509" y="75236"/>
                    <a:pt x="72916" y="75599"/>
                  </a:cubicBezTo>
                  <a:cubicBezTo>
                    <a:pt x="42059" y="73736"/>
                    <a:pt x="22536" y="73178"/>
                    <a:pt x="2757" y="75599"/>
                  </a:cubicBezTo>
                  <a:cubicBezTo>
                    <a:pt x="1374" y="75354"/>
                    <a:pt x="51" y="74686"/>
                    <a:pt x="0" y="72842"/>
                  </a:cubicBezTo>
                  <a:cubicBezTo>
                    <a:pt x="2317" y="50368"/>
                    <a:pt x="-2220" y="21205"/>
                    <a:pt x="0" y="2757"/>
                  </a:cubicBezTo>
                  <a:close/>
                </a:path>
                <a:path w="75673" h="75599" stroke="0" extrusionOk="0">
                  <a:moveTo>
                    <a:pt x="0" y="2757"/>
                  </a:moveTo>
                  <a:cubicBezTo>
                    <a:pt x="-28" y="1214"/>
                    <a:pt x="1297" y="0"/>
                    <a:pt x="2757" y="0"/>
                  </a:cubicBezTo>
                  <a:cubicBezTo>
                    <a:pt x="24493" y="-2108"/>
                    <a:pt x="43627" y="1996"/>
                    <a:pt x="72916" y="0"/>
                  </a:cubicBezTo>
                  <a:cubicBezTo>
                    <a:pt x="74626" y="293"/>
                    <a:pt x="75476" y="1147"/>
                    <a:pt x="75673" y="2757"/>
                  </a:cubicBezTo>
                  <a:cubicBezTo>
                    <a:pt x="74808" y="29591"/>
                    <a:pt x="74997" y="49720"/>
                    <a:pt x="75673" y="72842"/>
                  </a:cubicBezTo>
                  <a:cubicBezTo>
                    <a:pt x="75722" y="74307"/>
                    <a:pt x="74379" y="75340"/>
                    <a:pt x="72916" y="75599"/>
                  </a:cubicBezTo>
                  <a:cubicBezTo>
                    <a:pt x="43919" y="75903"/>
                    <a:pt x="33828" y="78795"/>
                    <a:pt x="2757" y="75599"/>
                  </a:cubicBezTo>
                  <a:cubicBezTo>
                    <a:pt x="1367" y="75567"/>
                    <a:pt x="-59" y="74402"/>
                    <a:pt x="0" y="72842"/>
                  </a:cubicBezTo>
                  <a:cubicBezTo>
                    <a:pt x="2692" y="44773"/>
                    <a:pt x="843" y="17619"/>
                    <a:pt x="0" y="275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Selection Box" descr="Option Box Icon">
              <a:extLst>
                <a:ext uri="{FF2B5EF4-FFF2-40B4-BE49-F238E27FC236}">
                  <a16:creationId xmlns:a16="http://schemas.microsoft.com/office/drawing/2014/main" id="{C3439796-583E-0D41-BB1B-89679EEF6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3632391"/>
              <a:ext cx="75673" cy="75599"/>
            </a:xfrm>
            <a:custGeom>
              <a:avLst/>
              <a:gdLst>
                <a:gd name="connsiteX0" fmla="*/ 0 w 75673"/>
                <a:gd name="connsiteY0" fmla="*/ 2757 h 75599"/>
                <a:gd name="connsiteX1" fmla="*/ 2757 w 75673"/>
                <a:gd name="connsiteY1" fmla="*/ 0 h 75599"/>
                <a:gd name="connsiteX2" fmla="*/ 72916 w 75673"/>
                <a:gd name="connsiteY2" fmla="*/ 0 h 75599"/>
                <a:gd name="connsiteX3" fmla="*/ 75673 w 75673"/>
                <a:gd name="connsiteY3" fmla="*/ 2757 h 75599"/>
                <a:gd name="connsiteX4" fmla="*/ 75673 w 75673"/>
                <a:gd name="connsiteY4" fmla="*/ 72842 h 75599"/>
                <a:gd name="connsiteX5" fmla="*/ 72916 w 75673"/>
                <a:gd name="connsiteY5" fmla="*/ 75599 h 75599"/>
                <a:gd name="connsiteX6" fmla="*/ 2757 w 75673"/>
                <a:gd name="connsiteY6" fmla="*/ 75599 h 75599"/>
                <a:gd name="connsiteX7" fmla="*/ 0 w 75673"/>
                <a:gd name="connsiteY7" fmla="*/ 72842 h 75599"/>
                <a:gd name="connsiteX8" fmla="*/ 0 w 75673"/>
                <a:gd name="connsiteY8" fmla="*/ 2757 h 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3" h="75599" fill="none" extrusionOk="0">
                  <a:moveTo>
                    <a:pt x="0" y="2757"/>
                  </a:moveTo>
                  <a:cubicBezTo>
                    <a:pt x="211" y="1055"/>
                    <a:pt x="1253" y="88"/>
                    <a:pt x="2757" y="0"/>
                  </a:cubicBezTo>
                  <a:cubicBezTo>
                    <a:pt x="31594" y="1935"/>
                    <a:pt x="39530" y="-3335"/>
                    <a:pt x="72916" y="0"/>
                  </a:cubicBezTo>
                  <a:cubicBezTo>
                    <a:pt x="74588" y="13"/>
                    <a:pt x="75619" y="1063"/>
                    <a:pt x="75673" y="2757"/>
                  </a:cubicBezTo>
                  <a:cubicBezTo>
                    <a:pt x="74276" y="28872"/>
                    <a:pt x="77314" y="45419"/>
                    <a:pt x="75673" y="72842"/>
                  </a:cubicBezTo>
                  <a:cubicBezTo>
                    <a:pt x="75611" y="74184"/>
                    <a:pt x="74509" y="75236"/>
                    <a:pt x="72916" y="75599"/>
                  </a:cubicBezTo>
                  <a:cubicBezTo>
                    <a:pt x="42059" y="73736"/>
                    <a:pt x="22536" y="73178"/>
                    <a:pt x="2757" y="75599"/>
                  </a:cubicBezTo>
                  <a:cubicBezTo>
                    <a:pt x="1374" y="75354"/>
                    <a:pt x="51" y="74686"/>
                    <a:pt x="0" y="72842"/>
                  </a:cubicBezTo>
                  <a:cubicBezTo>
                    <a:pt x="2317" y="50368"/>
                    <a:pt x="-2220" y="21205"/>
                    <a:pt x="0" y="2757"/>
                  </a:cubicBezTo>
                  <a:close/>
                </a:path>
                <a:path w="75673" h="75599" stroke="0" extrusionOk="0">
                  <a:moveTo>
                    <a:pt x="0" y="2757"/>
                  </a:moveTo>
                  <a:cubicBezTo>
                    <a:pt x="-28" y="1214"/>
                    <a:pt x="1297" y="0"/>
                    <a:pt x="2757" y="0"/>
                  </a:cubicBezTo>
                  <a:cubicBezTo>
                    <a:pt x="24493" y="-2108"/>
                    <a:pt x="43627" y="1996"/>
                    <a:pt x="72916" y="0"/>
                  </a:cubicBezTo>
                  <a:cubicBezTo>
                    <a:pt x="74626" y="293"/>
                    <a:pt x="75476" y="1147"/>
                    <a:pt x="75673" y="2757"/>
                  </a:cubicBezTo>
                  <a:cubicBezTo>
                    <a:pt x="74808" y="29591"/>
                    <a:pt x="74997" y="49720"/>
                    <a:pt x="75673" y="72842"/>
                  </a:cubicBezTo>
                  <a:cubicBezTo>
                    <a:pt x="75722" y="74307"/>
                    <a:pt x="74379" y="75340"/>
                    <a:pt x="72916" y="75599"/>
                  </a:cubicBezTo>
                  <a:cubicBezTo>
                    <a:pt x="43919" y="75903"/>
                    <a:pt x="33828" y="78795"/>
                    <a:pt x="2757" y="75599"/>
                  </a:cubicBezTo>
                  <a:cubicBezTo>
                    <a:pt x="1367" y="75567"/>
                    <a:pt x="-59" y="74402"/>
                    <a:pt x="0" y="72842"/>
                  </a:cubicBezTo>
                  <a:cubicBezTo>
                    <a:pt x="2692" y="44773"/>
                    <a:pt x="843" y="17619"/>
                    <a:pt x="0" y="275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Selection Box" descr="Option Box Icon">
              <a:extLst>
                <a:ext uri="{FF2B5EF4-FFF2-40B4-BE49-F238E27FC236}">
                  <a16:creationId xmlns:a16="http://schemas.microsoft.com/office/drawing/2014/main" id="{65473B6B-B59F-B845-8BD7-109616BD2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3810277"/>
              <a:ext cx="75673" cy="75599"/>
            </a:xfrm>
            <a:custGeom>
              <a:avLst/>
              <a:gdLst>
                <a:gd name="connsiteX0" fmla="*/ 0 w 75673"/>
                <a:gd name="connsiteY0" fmla="*/ 2757 h 75599"/>
                <a:gd name="connsiteX1" fmla="*/ 2757 w 75673"/>
                <a:gd name="connsiteY1" fmla="*/ 0 h 75599"/>
                <a:gd name="connsiteX2" fmla="*/ 72916 w 75673"/>
                <a:gd name="connsiteY2" fmla="*/ 0 h 75599"/>
                <a:gd name="connsiteX3" fmla="*/ 75673 w 75673"/>
                <a:gd name="connsiteY3" fmla="*/ 2757 h 75599"/>
                <a:gd name="connsiteX4" fmla="*/ 75673 w 75673"/>
                <a:gd name="connsiteY4" fmla="*/ 72842 h 75599"/>
                <a:gd name="connsiteX5" fmla="*/ 72916 w 75673"/>
                <a:gd name="connsiteY5" fmla="*/ 75599 h 75599"/>
                <a:gd name="connsiteX6" fmla="*/ 2757 w 75673"/>
                <a:gd name="connsiteY6" fmla="*/ 75599 h 75599"/>
                <a:gd name="connsiteX7" fmla="*/ 0 w 75673"/>
                <a:gd name="connsiteY7" fmla="*/ 72842 h 75599"/>
                <a:gd name="connsiteX8" fmla="*/ 0 w 75673"/>
                <a:gd name="connsiteY8" fmla="*/ 2757 h 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3" h="75599" fill="none" extrusionOk="0">
                  <a:moveTo>
                    <a:pt x="0" y="2757"/>
                  </a:moveTo>
                  <a:cubicBezTo>
                    <a:pt x="211" y="1055"/>
                    <a:pt x="1253" y="88"/>
                    <a:pt x="2757" y="0"/>
                  </a:cubicBezTo>
                  <a:cubicBezTo>
                    <a:pt x="31594" y="1935"/>
                    <a:pt x="39530" y="-3335"/>
                    <a:pt x="72916" y="0"/>
                  </a:cubicBezTo>
                  <a:cubicBezTo>
                    <a:pt x="74588" y="13"/>
                    <a:pt x="75619" y="1063"/>
                    <a:pt x="75673" y="2757"/>
                  </a:cubicBezTo>
                  <a:cubicBezTo>
                    <a:pt x="74276" y="28872"/>
                    <a:pt x="77314" y="45419"/>
                    <a:pt x="75673" y="72842"/>
                  </a:cubicBezTo>
                  <a:cubicBezTo>
                    <a:pt x="75611" y="74184"/>
                    <a:pt x="74509" y="75236"/>
                    <a:pt x="72916" y="75599"/>
                  </a:cubicBezTo>
                  <a:cubicBezTo>
                    <a:pt x="42059" y="73736"/>
                    <a:pt x="22536" y="73178"/>
                    <a:pt x="2757" y="75599"/>
                  </a:cubicBezTo>
                  <a:cubicBezTo>
                    <a:pt x="1374" y="75354"/>
                    <a:pt x="51" y="74686"/>
                    <a:pt x="0" y="72842"/>
                  </a:cubicBezTo>
                  <a:cubicBezTo>
                    <a:pt x="2317" y="50368"/>
                    <a:pt x="-2220" y="21205"/>
                    <a:pt x="0" y="2757"/>
                  </a:cubicBezTo>
                  <a:close/>
                </a:path>
                <a:path w="75673" h="75599" stroke="0" extrusionOk="0">
                  <a:moveTo>
                    <a:pt x="0" y="2757"/>
                  </a:moveTo>
                  <a:cubicBezTo>
                    <a:pt x="-28" y="1214"/>
                    <a:pt x="1297" y="0"/>
                    <a:pt x="2757" y="0"/>
                  </a:cubicBezTo>
                  <a:cubicBezTo>
                    <a:pt x="24493" y="-2108"/>
                    <a:pt x="43627" y="1996"/>
                    <a:pt x="72916" y="0"/>
                  </a:cubicBezTo>
                  <a:cubicBezTo>
                    <a:pt x="74626" y="293"/>
                    <a:pt x="75476" y="1147"/>
                    <a:pt x="75673" y="2757"/>
                  </a:cubicBezTo>
                  <a:cubicBezTo>
                    <a:pt x="74808" y="29591"/>
                    <a:pt x="74997" y="49720"/>
                    <a:pt x="75673" y="72842"/>
                  </a:cubicBezTo>
                  <a:cubicBezTo>
                    <a:pt x="75722" y="74307"/>
                    <a:pt x="74379" y="75340"/>
                    <a:pt x="72916" y="75599"/>
                  </a:cubicBezTo>
                  <a:cubicBezTo>
                    <a:pt x="43919" y="75903"/>
                    <a:pt x="33828" y="78795"/>
                    <a:pt x="2757" y="75599"/>
                  </a:cubicBezTo>
                  <a:cubicBezTo>
                    <a:pt x="1367" y="75567"/>
                    <a:pt x="-59" y="74402"/>
                    <a:pt x="0" y="72842"/>
                  </a:cubicBezTo>
                  <a:cubicBezTo>
                    <a:pt x="2692" y="44773"/>
                    <a:pt x="843" y="17619"/>
                    <a:pt x="0" y="275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election Box" descr="Option Box Icon">
              <a:extLst>
                <a:ext uri="{FF2B5EF4-FFF2-40B4-BE49-F238E27FC236}">
                  <a16:creationId xmlns:a16="http://schemas.microsoft.com/office/drawing/2014/main" id="{0DFECE88-A346-6747-BFDF-7FAB50149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406" y="3987719"/>
              <a:ext cx="75673" cy="75599"/>
            </a:xfrm>
            <a:custGeom>
              <a:avLst/>
              <a:gdLst>
                <a:gd name="connsiteX0" fmla="*/ 0 w 75673"/>
                <a:gd name="connsiteY0" fmla="*/ 2757 h 75599"/>
                <a:gd name="connsiteX1" fmla="*/ 2757 w 75673"/>
                <a:gd name="connsiteY1" fmla="*/ 0 h 75599"/>
                <a:gd name="connsiteX2" fmla="*/ 72916 w 75673"/>
                <a:gd name="connsiteY2" fmla="*/ 0 h 75599"/>
                <a:gd name="connsiteX3" fmla="*/ 75673 w 75673"/>
                <a:gd name="connsiteY3" fmla="*/ 2757 h 75599"/>
                <a:gd name="connsiteX4" fmla="*/ 75673 w 75673"/>
                <a:gd name="connsiteY4" fmla="*/ 72842 h 75599"/>
                <a:gd name="connsiteX5" fmla="*/ 72916 w 75673"/>
                <a:gd name="connsiteY5" fmla="*/ 75599 h 75599"/>
                <a:gd name="connsiteX6" fmla="*/ 2757 w 75673"/>
                <a:gd name="connsiteY6" fmla="*/ 75599 h 75599"/>
                <a:gd name="connsiteX7" fmla="*/ 0 w 75673"/>
                <a:gd name="connsiteY7" fmla="*/ 72842 h 75599"/>
                <a:gd name="connsiteX8" fmla="*/ 0 w 75673"/>
                <a:gd name="connsiteY8" fmla="*/ 2757 h 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3" h="75599" fill="none" extrusionOk="0">
                  <a:moveTo>
                    <a:pt x="0" y="2757"/>
                  </a:moveTo>
                  <a:cubicBezTo>
                    <a:pt x="211" y="1055"/>
                    <a:pt x="1253" y="88"/>
                    <a:pt x="2757" y="0"/>
                  </a:cubicBezTo>
                  <a:cubicBezTo>
                    <a:pt x="31594" y="1935"/>
                    <a:pt x="39530" y="-3335"/>
                    <a:pt x="72916" y="0"/>
                  </a:cubicBezTo>
                  <a:cubicBezTo>
                    <a:pt x="74588" y="13"/>
                    <a:pt x="75619" y="1063"/>
                    <a:pt x="75673" y="2757"/>
                  </a:cubicBezTo>
                  <a:cubicBezTo>
                    <a:pt x="74276" y="28872"/>
                    <a:pt x="77314" y="45419"/>
                    <a:pt x="75673" y="72842"/>
                  </a:cubicBezTo>
                  <a:cubicBezTo>
                    <a:pt x="75611" y="74184"/>
                    <a:pt x="74509" y="75236"/>
                    <a:pt x="72916" y="75599"/>
                  </a:cubicBezTo>
                  <a:cubicBezTo>
                    <a:pt x="42059" y="73736"/>
                    <a:pt x="22536" y="73178"/>
                    <a:pt x="2757" y="75599"/>
                  </a:cubicBezTo>
                  <a:cubicBezTo>
                    <a:pt x="1374" y="75354"/>
                    <a:pt x="51" y="74686"/>
                    <a:pt x="0" y="72842"/>
                  </a:cubicBezTo>
                  <a:cubicBezTo>
                    <a:pt x="2317" y="50368"/>
                    <a:pt x="-2220" y="21205"/>
                    <a:pt x="0" y="2757"/>
                  </a:cubicBezTo>
                  <a:close/>
                </a:path>
                <a:path w="75673" h="75599" stroke="0" extrusionOk="0">
                  <a:moveTo>
                    <a:pt x="0" y="2757"/>
                  </a:moveTo>
                  <a:cubicBezTo>
                    <a:pt x="-28" y="1214"/>
                    <a:pt x="1297" y="0"/>
                    <a:pt x="2757" y="0"/>
                  </a:cubicBezTo>
                  <a:cubicBezTo>
                    <a:pt x="24493" y="-2108"/>
                    <a:pt x="43627" y="1996"/>
                    <a:pt x="72916" y="0"/>
                  </a:cubicBezTo>
                  <a:cubicBezTo>
                    <a:pt x="74626" y="293"/>
                    <a:pt x="75476" y="1147"/>
                    <a:pt x="75673" y="2757"/>
                  </a:cubicBezTo>
                  <a:cubicBezTo>
                    <a:pt x="74808" y="29591"/>
                    <a:pt x="74997" y="49720"/>
                    <a:pt x="75673" y="72842"/>
                  </a:cubicBezTo>
                  <a:cubicBezTo>
                    <a:pt x="75722" y="74307"/>
                    <a:pt x="74379" y="75340"/>
                    <a:pt x="72916" y="75599"/>
                  </a:cubicBezTo>
                  <a:cubicBezTo>
                    <a:pt x="43919" y="75903"/>
                    <a:pt x="33828" y="78795"/>
                    <a:pt x="2757" y="75599"/>
                  </a:cubicBezTo>
                  <a:cubicBezTo>
                    <a:pt x="1367" y="75567"/>
                    <a:pt x="-59" y="74402"/>
                    <a:pt x="0" y="72842"/>
                  </a:cubicBezTo>
                  <a:cubicBezTo>
                    <a:pt x="2692" y="44773"/>
                    <a:pt x="843" y="17619"/>
                    <a:pt x="0" y="275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  <ask:seed>662386096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Search Box 2" descr="Search Box 2">
              <a:extLst>
                <a:ext uri="{FF2B5EF4-FFF2-40B4-BE49-F238E27FC236}">
                  <a16:creationId xmlns:a16="http://schemas.microsoft.com/office/drawing/2014/main" id="{891EAC63-9643-5441-B685-044346DE3E59}"/>
                </a:ext>
              </a:extLst>
            </p:cNvPr>
            <p:cNvGrpSpPr/>
            <p:nvPr/>
          </p:nvGrpSpPr>
          <p:grpSpPr>
            <a:xfrm>
              <a:off x="2776958" y="2174384"/>
              <a:ext cx="878746" cy="207748"/>
              <a:chOff x="671920" y="4929984"/>
              <a:chExt cx="1115207" cy="238171"/>
            </a:xfrm>
          </p:grpSpPr>
          <p:sp>
            <p:nvSpPr>
              <p:cNvPr id="346" name="Search Icon Background">
                <a:extLst>
                  <a:ext uri="{FF2B5EF4-FFF2-40B4-BE49-F238E27FC236}">
                    <a16:creationId xmlns:a16="http://schemas.microsoft.com/office/drawing/2014/main" id="{3587DF7E-9BD2-2249-BA7E-39AFB5E60724}"/>
                  </a:ext>
                </a:extLst>
              </p:cNvPr>
              <p:cNvSpPr/>
              <p:nvPr/>
            </p:nvSpPr>
            <p:spPr>
              <a:xfrm>
                <a:off x="671920" y="4955061"/>
                <a:ext cx="1115207" cy="193202"/>
              </a:xfrm>
              <a:custGeom>
                <a:avLst/>
                <a:gdLst>
                  <a:gd name="connsiteX0" fmla="*/ 0 w 1115207"/>
                  <a:gd name="connsiteY0" fmla="*/ 96601 h 193202"/>
                  <a:gd name="connsiteX1" fmla="*/ 96601 w 1115207"/>
                  <a:gd name="connsiteY1" fmla="*/ 0 h 193202"/>
                  <a:gd name="connsiteX2" fmla="*/ 557604 w 1115207"/>
                  <a:gd name="connsiteY2" fmla="*/ 0 h 193202"/>
                  <a:gd name="connsiteX3" fmla="*/ 1018606 w 1115207"/>
                  <a:gd name="connsiteY3" fmla="*/ 0 h 193202"/>
                  <a:gd name="connsiteX4" fmla="*/ 1115207 w 1115207"/>
                  <a:gd name="connsiteY4" fmla="*/ 96601 h 193202"/>
                  <a:gd name="connsiteX5" fmla="*/ 1115207 w 1115207"/>
                  <a:gd name="connsiteY5" fmla="*/ 96601 h 193202"/>
                  <a:gd name="connsiteX6" fmla="*/ 1018606 w 1115207"/>
                  <a:gd name="connsiteY6" fmla="*/ 193202 h 193202"/>
                  <a:gd name="connsiteX7" fmla="*/ 539163 w 1115207"/>
                  <a:gd name="connsiteY7" fmla="*/ 193202 h 193202"/>
                  <a:gd name="connsiteX8" fmla="*/ 96601 w 1115207"/>
                  <a:gd name="connsiteY8" fmla="*/ 193202 h 193202"/>
                  <a:gd name="connsiteX9" fmla="*/ 0 w 1115207"/>
                  <a:gd name="connsiteY9" fmla="*/ 96601 h 19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5207" h="193202" fill="none" extrusionOk="0">
                    <a:moveTo>
                      <a:pt x="0" y="96601"/>
                    </a:moveTo>
                    <a:cubicBezTo>
                      <a:pt x="4814" y="33617"/>
                      <a:pt x="41309" y="-3957"/>
                      <a:pt x="96601" y="0"/>
                    </a:cubicBezTo>
                    <a:cubicBezTo>
                      <a:pt x="300255" y="573"/>
                      <a:pt x="462430" y="373"/>
                      <a:pt x="557604" y="0"/>
                    </a:cubicBezTo>
                    <a:cubicBezTo>
                      <a:pt x="652778" y="-373"/>
                      <a:pt x="792078" y="6273"/>
                      <a:pt x="1018606" y="0"/>
                    </a:cubicBezTo>
                    <a:cubicBezTo>
                      <a:pt x="1070306" y="726"/>
                      <a:pt x="1113767" y="43083"/>
                      <a:pt x="1115207" y="96601"/>
                    </a:cubicBezTo>
                    <a:lnTo>
                      <a:pt x="1115207" y="96601"/>
                    </a:lnTo>
                    <a:cubicBezTo>
                      <a:pt x="1107697" y="145359"/>
                      <a:pt x="1073064" y="197212"/>
                      <a:pt x="1018606" y="193202"/>
                    </a:cubicBezTo>
                    <a:cubicBezTo>
                      <a:pt x="888872" y="195818"/>
                      <a:pt x="723024" y="197170"/>
                      <a:pt x="539163" y="193202"/>
                    </a:cubicBezTo>
                    <a:cubicBezTo>
                      <a:pt x="355302" y="189234"/>
                      <a:pt x="197573" y="177556"/>
                      <a:pt x="96601" y="193202"/>
                    </a:cubicBezTo>
                    <a:cubicBezTo>
                      <a:pt x="41577" y="193854"/>
                      <a:pt x="3319" y="159669"/>
                      <a:pt x="0" y="96601"/>
                    </a:cubicBezTo>
                    <a:close/>
                  </a:path>
                  <a:path w="1115207" h="193202" stroke="0" extrusionOk="0">
                    <a:moveTo>
                      <a:pt x="0" y="96601"/>
                    </a:moveTo>
                    <a:cubicBezTo>
                      <a:pt x="-948" y="48770"/>
                      <a:pt x="51369" y="-3578"/>
                      <a:pt x="96601" y="0"/>
                    </a:cubicBezTo>
                    <a:cubicBezTo>
                      <a:pt x="315437" y="12228"/>
                      <a:pt x="439897" y="19771"/>
                      <a:pt x="557604" y="0"/>
                    </a:cubicBezTo>
                    <a:cubicBezTo>
                      <a:pt x="675311" y="-19771"/>
                      <a:pt x="797158" y="-22375"/>
                      <a:pt x="1018606" y="0"/>
                    </a:cubicBezTo>
                    <a:cubicBezTo>
                      <a:pt x="1084154" y="1254"/>
                      <a:pt x="1113210" y="36395"/>
                      <a:pt x="1115207" y="96601"/>
                    </a:cubicBezTo>
                    <a:lnTo>
                      <a:pt x="1115207" y="96601"/>
                    </a:lnTo>
                    <a:cubicBezTo>
                      <a:pt x="1120132" y="150598"/>
                      <a:pt x="1078360" y="191300"/>
                      <a:pt x="1018606" y="193202"/>
                    </a:cubicBezTo>
                    <a:cubicBezTo>
                      <a:pt x="889815" y="196795"/>
                      <a:pt x="643002" y="208128"/>
                      <a:pt x="539163" y="193202"/>
                    </a:cubicBezTo>
                    <a:cubicBezTo>
                      <a:pt x="435324" y="178276"/>
                      <a:pt x="249640" y="183492"/>
                      <a:pt x="96601" y="193202"/>
                    </a:cubicBezTo>
                    <a:cubicBezTo>
                      <a:pt x="42710" y="194434"/>
                      <a:pt x="-5593" y="145101"/>
                      <a:pt x="0" y="96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8000280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  <ask:seed>878000280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7" name="Search Icon" descr="Magnifying glass">
                <a:extLst>
                  <a:ext uri="{FF2B5EF4-FFF2-40B4-BE49-F238E27FC236}">
                    <a16:creationId xmlns:a16="http://schemas.microsoft.com/office/drawing/2014/main" id="{DF301DEC-08A5-B94B-BC68-FE3C47D8B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26690" y="4983082"/>
                <a:ext cx="137160" cy="137160"/>
              </a:xfrm>
              <a:prstGeom prst="rect">
                <a:avLst/>
              </a:prstGeom>
            </p:spPr>
          </p:pic>
          <p:sp>
            <p:nvSpPr>
              <p:cNvPr id="348" name="Search Text">
                <a:extLst>
                  <a:ext uri="{FF2B5EF4-FFF2-40B4-BE49-F238E27FC236}">
                    <a16:creationId xmlns:a16="http://schemas.microsoft.com/office/drawing/2014/main" id="{9E45230A-2B1D-0644-BA15-FE7B9DB089B9}"/>
                  </a:ext>
                </a:extLst>
              </p:cNvPr>
              <p:cNvSpPr txBox="1"/>
              <p:nvPr/>
            </p:nvSpPr>
            <p:spPr>
              <a:xfrm>
                <a:off x="842243" y="4929984"/>
                <a:ext cx="636984" cy="2381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Search</a:t>
                </a:r>
              </a:p>
            </p:txBody>
          </p:sp>
        </p:grpSp>
        <p:grpSp>
          <p:nvGrpSpPr>
            <p:cNvPr id="349" name="Filled Picture Placeholder 1" descr="Picture placeholder">
              <a:extLst>
                <a:ext uri="{FF2B5EF4-FFF2-40B4-BE49-F238E27FC236}">
                  <a16:creationId xmlns:a16="http://schemas.microsoft.com/office/drawing/2014/main" id="{28CD6247-3639-8149-A90A-6F831FA7033E}"/>
                </a:ext>
              </a:extLst>
            </p:cNvPr>
            <p:cNvGrpSpPr/>
            <p:nvPr/>
          </p:nvGrpSpPr>
          <p:grpSpPr>
            <a:xfrm>
              <a:off x="4006042" y="3297943"/>
              <a:ext cx="3306397" cy="2756819"/>
              <a:chOff x="2549660" y="9108372"/>
              <a:chExt cx="1491239" cy="898470"/>
            </a:xfrm>
          </p:grpSpPr>
          <p:sp>
            <p:nvSpPr>
              <p:cNvPr id="350" name="Picture Placeholder Background">
                <a:extLst>
                  <a:ext uri="{FF2B5EF4-FFF2-40B4-BE49-F238E27FC236}">
                    <a16:creationId xmlns:a16="http://schemas.microsoft.com/office/drawing/2014/main" id="{3B8740C8-C74A-2E42-B408-620DEEA50DD7}"/>
                  </a:ext>
                </a:extLst>
              </p:cNvPr>
              <p:cNvSpPr/>
              <p:nvPr/>
            </p:nvSpPr>
            <p:spPr>
              <a:xfrm>
                <a:off x="2549660" y="9108372"/>
                <a:ext cx="1491239" cy="898470"/>
              </a:xfrm>
              <a:custGeom>
                <a:avLst/>
                <a:gdLst>
                  <a:gd name="connsiteX0" fmla="*/ 0 w 1491239"/>
                  <a:gd name="connsiteY0" fmla="*/ 11096 h 898470"/>
                  <a:gd name="connsiteX1" fmla="*/ 11096 w 1491239"/>
                  <a:gd name="connsiteY1" fmla="*/ 0 h 898470"/>
                  <a:gd name="connsiteX2" fmla="*/ 500778 w 1491239"/>
                  <a:gd name="connsiteY2" fmla="*/ 0 h 898470"/>
                  <a:gd name="connsiteX3" fmla="*/ 1019842 w 1491239"/>
                  <a:gd name="connsiteY3" fmla="*/ 0 h 898470"/>
                  <a:gd name="connsiteX4" fmla="*/ 1480143 w 1491239"/>
                  <a:gd name="connsiteY4" fmla="*/ 0 h 898470"/>
                  <a:gd name="connsiteX5" fmla="*/ 1491239 w 1491239"/>
                  <a:gd name="connsiteY5" fmla="*/ 11096 h 898470"/>
                  <a:gd name="connsiteX6" fmla="*/ 1491239 w 1491239"/>
                  <a:gd name="connsiteY6" fmla="*/ 422947 h 898470"/>
                  <a:gd name="connsiteX7" fmla="*/ 1491239 w 1491239"/>
                  <a:gd name="connsiteY7" fmla="*/ 887374 h 898470"/>
                  <a:gd name="connsiteX8" fmla="*/ 1480143 w 1491239"/>
                  <a:gd name="connsiteY8" fmla="*/ 898470 h 898470"/>
                  <a:gd name="connsiteX9" fmla="*/ 1005151 w 1491239"/>
                  <a:gd name="connsiteY9" fmla="*/ 898470 h 898470"/>
                  <a:gd name="connsiteX10" fmla="*/ 486088 w 1491239"/>
                  <a:gd name="connsiteY10" fmla="*/ 898470 h 898470"/>
                  <a:gd name="connsiteX11" fmla="*/ 11096 w 1491239"/>
                  <a:gd name="connsiteY11" fmla="*/ 898470 h 898470"/>
                  <a:gd name="connsiteX12" fmla="*/ 0 w 1491239"/>
                  <a:gd name="connsiteY12" fmla="*/ 887374 h 898470"/>
                  <a:gd name="connsiteX13" fmla="*/ 0 w 1491239"/>
                  <a:gd name="connsiteY13" fmla="*/ 431709 h 898470"/>
                  <a:gd name="connsiteX14" fmla="*/ 0 w 1491239"/>
                  <a:gd name="connsiteY14" fmla="*/ 11096 h 898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1239" h="898470" fill="none" extrusionOk="0">
                    <a:moveTo>
                      <a:pt x="0" y="11096"/>
                    </a:moveTo>
                    <a:cubicBezTo>
                      <a:pt x="-185" y="4437"/>
                      <a:pt x="4581" y="-332"/>
                      <a:pt x="11096" y="0"/>
                    </a:cubicBezTo>
                    <a:cubicBezTo>
                      <a:pt x="175169" y="-3854"/>
                      <a:pt x="321883" y="8723"/>
                      <a:pt x="500778" y="0"/>
                    </a:cubicBezTo>
                    <a:cubicBezTo>
                      <a:pt x="679673" y="-8723"/>
                      <a:pt x="889116" y="-21901"/>
                      <a:pt x="1019842" y="0"/>
                    </a:cubicBezTo>
                    <a:cubicBezTo>
                      <a:pt x="1150568" y="21901"/>
                      <a:pt x="1385222" y="-2285"/>
                      <a:pt x="1480143" y="0"/>
                    </a:cubicBezTo>
                    <a:cubicBezTo>
                      <a:pt x="1486050" y="-38"/>
                      <a:pt x="1490956" y="3903"/>
                      <a:pt x="1491239" y="11096"/>
                    </a:cubicBezTo>
                    <a:cubicBezTo>
                      <a:pt x="1470891" y="214188"/>
                      <a:pt x="1489371" y="319980"/>
                      <a:pt x="1491239" y="422947"/>
                    </a:cubicBezTo>
                    <a:cubicBezTo>
                      <a:pt x="1493107" y="525914"/>
                      <a:pt x="1496414" y="731093"/>
                      <a:pt x="1491239" y="887374"/>
                    </a:cubicBezTo>
                    <a:cubicBezTo>
                      <a:pt x="1491528" y="892488"/>
                      <a:pt x="1486219" y="897069"/>
                      <a:pt x="1480143" y="898470"/>
                    </a:cubicBezTo>
                    <a:cubicBezTo>
                      <a:pt x="1343840" y="918929"/>
                      <a:pt x="1222337" y="921321"/>
                      <a:pt x="1005151" y="898470"/>
                    </a:cubicBezTo>
                    <a:cubicBezTo>
                      <a:pt x="787965" y="875619"/>
                      <a:pt x="707000" y="874713"/>
                      <a:pt x="486088" y="898470"/>
                    </a:cubicBezTo>
                    <a:cubicBezTo>
                      <a:pt x="265176" y="922227"/>
                      <a:pt x="139788" y="896309"/>
                      <a:pt x="11096" y="898470"/>
                    </a:cubicBezTo>
                    <a:cubicBezTo>
                      <a:pt x="3826" y="899209"/>
                      <a:pt x="-397" y="893576"/>
                      <a:pt x="0" y="887374"/>
                    </a:cubicBezTo>
                    <a:cubicBezTo>
                      <a:pt x="13463" y="679138"/>
                      <a:pt x="21857" y="548091"/>
                      <a:pt x="0" y="431709"/>
                    </a:cubicBezTo>
                    <a:cubicBezTo>
                      <a:pt x="-21857" y="315328"/>
                      <a:pt x="8587" y="158911"/>
                      <a:pt x="0" y="11096"/>
                    </a:cubicBezTo>
                    <a:close/>
                  </a:path>
                  <a:path w="1491239" h="898470" stroke="0" extrusionOk="0">
                    <a:moveTo>
                      <a:pt x="0" y="11096"/>
                    </a:moveTo>
                    <a:cubicBezTo>
                      <a:pt x="-12" y="4788"/>
                      <a:pt x="5226" y="-785"/>
                      <a:pt x="11096" y="0"/>
                    </a:cubicBezTo>
                    <a:cubicBezTo>
                      <a:pt x="132749" y="22682"/>
                      <a:pt x="302992" y="12240"/>
                      <a:pt x="471397" y="0"/>
                    </a:cubicBezTo>
                    <a:cubicBezTo>
                      <a:pt x="639802" y="-12240"/>
                      <a:pt x="836199" y="-15175"/>
                      <a:pt x="961080" y="0"/>
                    </a:cubicBezTo>
                    <a:cubicBezTo>
                      <a:pt x="1085961" y="15175"/>
                      <a:pt x="1328670" y="-2844"/>
                      <a:pt x="1480143" y="0"/>
                    </a:cubicBezTo>
                    <a:cubicBezTo>
                      <a:pt x="1486777" y="770"/>
                      <a:pt x="1490174" y="5240"/>
                      <a:pt x="1491239" y="11096"/>
                    </a:cubicBezTo>
                    <a:cubicBezTo>
                      <a:pt x="1498735" y="116156"/>
                      <a:pt x="1481505" y="234275"/>
                      <a:pt x="1491239" y="449235"/>
                    </a:cubicBezTo>
                    <a:cubicBezTo>
                      <a:pt x="1500973" y="664195"/>
                      <a:pt x="1508230" y="743024"/>
                      <a:pt x="1491239" y="887374"/>
                    </a:cubicBezTo>
                    <a:cubicBezTo>
                      <a:pt x="1490657" y="893285"/>
                      <a:pt x="1486257" y="898139"/>
                      <a:pt x="1480143" y="898470"/>
                    </a:cubicBezTo>
                    <a:cubicBezTo>
                      <a:pt x="1264891" y="895771"/>
                      <a:pt x="1225542" y="876636"/>
                      <a:pt x="990461" y="898470"/>
                    </a:cubicBezTo>
                    <a:cubicBezTo>
                      <a:pt x="755380" y="920304"/>
                      <a:pt x="741490" y="884450"/>
                      <a:pt x="500778" y="898470"/>
                    </a:cubicBezTo>
                    <a:cubicBezTo>
                      <a:pt x="260066" y="912490"/>
                      <a:pt x="253335" y="891320"/>
                      <a:pt x="11096" y="898470"/>
                    </a:cubicBezTo>
                    <a:cubicBezTo>
                      <a:pt x="4938" y="899340"/>
                      <a:pt x="-189" y="892913"/>
                      <a:pt x="0" y="887374"/>
                    </a:cubicBezTo>
                    <a:cubicBezTo>
                      <a:pt x="3450" y="731885"/>
                      <a:pt x="-19705" y="550794"/>
                      <a:pt x="0" y="449235"/>
                    </a:cubicBezTo>
                    <a:cubicBezTo>
                      <a:pt x="19705" y="347676"/>
                      <a:pt x="-18566" y="173419"/>
                      <a:pt x="0" y="110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  <ask:seed>4121754831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1" name="Picture Placeholder Graphic">
                <a:extLst>
                  <a:ext uri="{FF2B5EF4-FFF2-40B4-BE49-F238E27FC236}">
                    <a16:creationId xmlns:a16="http://schemas.microsoft.com/office/drawing/2014/main" id="{446B1253-9F2E-E94E-8C2A-5F9C483A78E0}"/>
                  </a:ext>
                </a:extLst>
              </p:cNvPr>
              <p:cNvGrpSpPr/>
              <p:nvPr/>
            </p:nvGrpSpPr>
            <p:grpSpPr>
              <a:xfrm>
                <a:off x="2891807" y="9353312"/>
                <a:ext cx="814159" cy="395335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52" name="Triangle 2">
                  <a:extLst>
                    <a:ext uri="{FF2B5EF4-FFF2-40B4-BE49-F238E27FC236}">
                      <a16:creationId xmlns:a16="http://schemas.microsoft.com/office/drawing/2014/main" id="{32CE2ECC-9CE4-714D-8F8B-5B1BF23BA9D5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Triangle 1">
                  <a:extLst>
                    <a:ext uri="{FF2B5EF4-FFF2-40B4-BE49-F238E27FC236}">
                      <a16:creationId xmlns:a16="http://schemas.microsoft.com/office/drawing/2014/main" id="{9BC95EAA-937A-6B47-AC43-2B88647BCE00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ircle">
                  <a:extLst>
                    <a:ext uri="{FF2B5EF4-FFF2-40B4-BE49-F238E27FC236}">
                      <a16:creationId xmlns:a16="http://schemas.microsoft.com/office/drawing/2014/main" id="{A8A6A1C7-C9E9-0B46-95CF-0FC39FF875E0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5" name="Menu 1" descr="Menu option 1">
              <a:extLst>
                <a:ext uri="{FF2B5EF4-FFF2-40B4-BE49-F238E27FC236}">
                  <a16:creationId xmlns:a16="http://schemas.microsoft.com/office/drawing/2014/main" id="{D38B382E-6612-7D4F-85A2-C5288BEAE583}"/>
                </a:ext>
              </a:extLst>
            </p:cNvPr>
            <p:cNvGrpSpPr/>
            <p:nvPr/>
          </p:nvGrpSpPr>
          <p:grpSpPr>
            <a:xfrm>
              <a:off x="4028288" y="2245192"/>
              <a:ext cx="5214137" cy="254416"/>
              <a:chOff x="586017" y="1631903"/>
              <a:chExt cx="4330789" cy="254416"/>
            </a:xfrm>
          </p:grpSpPr>
          <p:sp>
            <p:nvSpPr>
              <p:cNvPr id="356" name="Menu 1 Background">
                <a:extLst>
                  <a:ext uri="{FF2B5EF4-FFF2-40B4-BE49-F238E27FC236}">
                    <a16:creationId xmlns:a16="http://schemas.microsoft.com/office/drawing/2014/main" id="{E75283F8-C976-2A48-80CB-A55CABFD5A7C}"/>
                  </a:ext>
                </a:extLst>
              </p:cNvPr>
              <p:cNvSpPr/>
              <p:nvPr/>
            </p:nvSpPr>
            <p:spPr>
              <a:xfrm>
                <a:off x="586017" y="1633459"/>
                <a:ext cx="4330789" cy="240894"/>
              </a:xfrm>
              <a:custGeom>
                <a:avLst/>
                <a:gdLst>
                  <a:gd name="connsiteX0" fmla="*/ 0 w 4330789"/>
                  <a:gd name="connsiteY0" fmla="*/ 0 h 240894"/>
                  <a:gd name="connsiteX1" fmla="*/ 575376 w 4330789"/>
                  <a:gd name="connsiteY1" fmla="*/ 0 h 240894"/>
                  <a:gd name="connsiteX2" fmla="*/ 1064137 w 4330789"/>
                  <a:gd name="connsiteY2" fmla="*/ 0 h 240894"/>
                  <a:gd name="connsiteX3" fmla="*/ 1596205 w 4330789"/>
                  <a:gd name="connsiteY3" fmla="*/ 0 h 240894"/>
                  <a:gd name="connsiteX4" fmla="*/ 2258197 w 4330789"/>
                  <a:gd name="connsiteY4" fmla="*/ 0 h 240894"/>
                  <a:gd name="connsiteX5" fmla="*/ 2833573 w 4330789"/>
                  <a:gd name="connsiteY5" fmla="*/ 0 h 240894"/>
                  <a:gd name="connsiteX6" fmla="*/ 3365642 w 4330789"/>
                  <a:gd name="connsiteY6" fmla="*/ 0 h 240894"/>
                  <a:gd name="connsiteX7" fmla="*/ 4330789 w 4330789"/>
                  <a:gd name="connsiteY7" fmla="*/ 0 h 240894"/>
                  <a:gd name="connsiteX8" fmla="*/ 4330789 w 4330789"/>
                  <a:gd name="connsiteY8" fmla="*/ 240894 h 240894"/>
                  <a:gd name="connsiteX9" fmla="*/ 3712105 w 4330789"/>
                  <a:gd name="connsiteY9" fmla="*/ 240894 h 240894"/>
                  <a:gd name="connsiteX10" fmla="*/ 3180036 w 4330789"/>
                  <a:gd name="connsiteY10" fmla="*/ 240894 h 240894"/>
                  <a:gd name="connsiteX11" fmla="*/ 2474737 w 4330789"/>
                  <a:gd name="connsiteY11" fmla="*/ 240894 h 240894"/>
                  <a:gd name="connsiteX12" fmla="*/ 1899360 w 4330789"/>
                  <a:gd name="connsiteY12" fmla="*/ 240894 h 240894"/>
                  <a:gd name="connsiteX13" fmla="*/ 1410600 w 4330789"/>
                  <a:gd name="connsiteY13" fmla="*/ 240894 h 240894"/>
                  <a:gd name="connsiteX14" fmla="*/ 748608 w 4330789"/>
                  <a:gd name="connsiteY14" fmla="*/ 240894 h 240894"/>
                  <a:gd name="connsiteX15" fmla="*/ 0 w 4330789"/>
                  <a:gd name="connsiteY15" fmla="*/ 240894 h 240894"/>
                  <a:gd name="connsiteX16" fmla="*/ 0 w 4330789"/>
                  <a:gd name="connsiteY16" fmla="*/ 0 h 24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30789" h="240894" fill="none" extrusionOk="0">
                    <a:moveTo>
                      <a:pt x="0" y="0"/>
                    </a:moveTo>
                    <a:cubicBezTo>
                      <a:pt x="285796" y="-25887"/>
                      <a:pt x="393587" y="10882"/>
                      <a:pt x="575376" y="0"/>
                    </a:cubicBezTo>
                    <a:cubicBezTo>
                      <a:pt x="757165" y="-10882"/>
                      <a:pt x="848157" y="-5311"/>
                      <a:pt x="1064137" y="0"/>
                    </a:cubicBezTo>
                    <a:cubicBezTo>
                      <a:pt x="1280117" y="5311"/>
                      <a:pt x="1331528" y="-2738"/>
                      <a:pt x="1596205" y="0"/>
                    </a:cubicBezTo>
                    <a:cubicBezTo>
                      <a:pt x="1860882" y="2738"/>
                      <a:pt x="2000181" y="10610"/>
                      <a:pt x="2258197" y="0"/>
                    </a:cubicBezTo>
                    <a:cubicBezTo>
                      <a:pt x="2516213" y="-10610"/>
                      <a:pt x="2678418" y="15827"/>
                      <a:pt x="2833573" y="0"/>
                    </a:cubicBezTo>
                    <a:cubicBezTo>
                      <a:pt x="2988728" y="-15827"/>
                      <a:pt x="3195282" y="-17405"/>
                      <a:pt x="3365642" y="0"/>
                    </a:cubicBezTo>
                    <a:cubicBezTo>
                      <a:pt x="3536002" y="17405"/>
                      <a:pt x="3902671" y="-555"/>
                      <a:pt x="4330789" y="0"/>
                    </a:cubicBezTo>
                    <a:cubicBezTo>
                      <a:pt x="4320234" y="112225"/>
                      <a:pt x="4328656" y="186029"/>
                      <a:pt x="4330789" y="240894"/>
                    </a:cubicBezTo>
                    <a:cubicBezTo>
                      <a:pt x="4022377" y="241889"/>
                      <a:pt x="4002585" y="266327"/>
                      <a:pt x="3712105" y="240894"/>
                    </a:cubicBezTo>
                    <a:cubicBezTo>
                      <a:pt x="3421625" y="215461"/>
                      <a:pt x="3419122" y="259873"/>
                      <a:pt x="3180036" y="240894"/>
                    </a:cubicBezTo>
                    <a:cubicBezTo>
                      <a:pt x="2940950" y="221915"/>
                      <a:pt x="2716897" y="248722"/>
                      <a:pt x="2474737" y="240894"/>
                    </a:cubicBezTo>
                    <a:cubicBezTo>
                      <a:pt x="2232577" y="233066"/>
                      <a:pt x="2178946" y="232415"/>
                      <a:pt x="1899360" y="240894"/>
                    </a:cubicBezTo>
                    <a:cubicBezTo>
                      <a:pt x="1619774" y="249373"/>
                      <a:pt x="1548132" y="241059"/>
                      <a:pt x="1410600" y="240894"/>
                    </a:cubicBezTo>
                    <a:cubicBezTo>
                      <a:pt x="1273068" y="240729"/>
                      <a:pt x="1066041" y="222198"/>
                      <a:pt x="748608" y="240894"/>
                    </a:cubicBezTo>
                    <a:cubicBezTo>
                      <a:pt x="431175" y="259590"/>
                      <a:pt x="333882" y="242336"/>
                      <a:pt x="0" y="240894"/>
                    </a:cubicBezTo>
                    <a:cubicBezTo>
                      <a:pt x="-4599" y="171591"/>
                      <a:pt x="-9741" y="72916"/>
                      <a:pt x="0" y="0"/>
                    </a:cubicBezTo>
                    <a:close/>
                  </a:path>
                  <a:path w="4330789" h="240894" stroke="0" extrusionOk="0">
                    <a:moveTo>
                      <a:pt x="0" y="0"/>
                    </a:moveTo>
                    <a:cubicBezTo>
                      <a:pt x="211174" y="9023"/>
                      <a:pt x="379325" y="-23022"/>
                      <a:pt x="575376" y="0"/>
                    </a:cubicBezTo>
                    <a:cubicBezTo>
                      <a:pt x="771427" y="23022"/>
                      <a:pt x="912310" y="14333"/>
                      <a:pt x="1064137" y="0"/>
                    </a:cubicBezTo>
                    <a:cubicBezTo>
                      <a:pt x="1215964" y="-14333"/>
                      <a:pt x="1482893" y="34136"/>
                      <a:pt x="1769437" y="0"/>
                    </a:cubicBezTo>
                    <a:cubicBezTo>
                      <a:pt x="2055981" y="-34136"/>
                      <a:pt x="2111151" y="16588"/>
                      <a:pt x="2344813" y="0"/>
                    </a:cubicBezTo>
                    <a:cubicBezTo>
                      <a:pt x="2578475" y="-16588"/>
                      <a:pt x="2654166" y="6368"/>
                      <a:pt x="2920189" y="0"/>
                    </a:cubicBezTo>
                    <a:cubicBezTo>
                      <a:pt x="3186212" y="-6368"/>
                      <a:pt x="3348550" y="31216"/>
                      <a:pt x="3625489" y="0"/>
                    </a:cubicBezTo>
                    <a:cubicBezTo>
                      <a:pt x="3902428" y="-31216"/>
                      <a:pt x="4172090" y="-888"/>
                      <a:pt x="4330789" y="0"/>
                    </a:cubicBezTo>
                    <a:cubicBezTo>
                      <a:pt x="4330905" y="97993"/>
                      <a:pt x="4319423" y="144488"/>
                      <a:pt x="4330789" y="240894"/>
                    </a:cubicBezTo>
                    <a:cubicBezTo>
                      <a:pt x="4116189" y="224752"/>
                      <a:pt x="4037078" y="220457"/>
                      <a:pt x="3798721" y="240894"/>
                    </a:cubicBezTo>
                    <a:cubicBezTo>
                      <a:pt x="3560364" y="261331"/>
                      <a:pt x="3354336" y="262477"/>
                      <a:pt x="3180036" y="240894"/>
                    </a:cubicBezTo>
                    <a:cubicBezTo>
                      <a:pt x="3005737" y="219311"/>
                      <a:pt x="2690163" y="259644"/>
                      <a:pt x="2561352" y="240894"/>
                    </a:cubicBezTo>
                    <a:cubicBezTo>
                      <a:pt x="2432541" y="222144"/>
                      <a:pt x="2254869" y="265347"/>
                      <a:pt x="1985976" y="240894"/>
                    </a:cubicBezTo>
                    <a:cubicBezTo>
                      <a:pt x="1717083" y="216441"/>
                      <a:pt x="1474895" y="234145"/>
                      <a:pt x="1280676" y="240894"/>
                    </a:cubicBezTo>
                    <a:cubicBezTo>
                      <a:pt x="1086457" y="247643"/>
                      <a:pt x="802796" y="248638"/>
                      <a:pt x="575376" y="240894"/>
                    </a:cubicBezTo>
                    <a:cubicBezTo>
                      <a:pt x="347956" y="233150"/>
                      <a:pt x="154215" y="217337"/>
                      <a:pt x="0" y="240894"/>
                    </a:cubicBezTo>
                    <a:cubicBezTo>
                      <a:pt x="3583" y="145362"/>
                      <a:pt x="80" y="79512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Selected Menu Item Background">
                <a:extLst>
                  <a:ext uri="{FF2B5EF4-FFF2-40B4-BE49-F238E27FC236}">
                    <a16:creationId xmlns:a16="http://schemas.microsoft.com/office/drawing/2014/main" id="{C959A50F-E3BE-D946-9EB2-6EB074F87B0A}"/>
                  </a:ext>
                </a:extLst>
              </p:cNvPr>
              <p:cNvSpPr/>
              <p:nvPr/>
            </p:nvSpPr>
            <p:spPr>
              <a:xfrm>
                <a:off x="586017" y="1631903"/>
                <a:ext cx="938387" cy="240756"/>
              </a:xfrm>
              <a:custGeom>
                <a:avLst/>
                <a:gdLst>
                  <a:gd name="connsiteX0" fmla="*/ 0 w 938387"/>
                  <a:gd name="connsiteY0" fmla="*/ 0 h 240756"/>
                  <a:gd name="connsiteX1" fmla="*/ 469194 w 938387"/>
                  <a:gd name="connsiteY1" fmla="*/ 0 h 240756"/>
                  <a:gd name="connsiteX2" fmla="*/ 938387 w 938387"/>
                  <a:gd name="connsiteY2" fmla="*/ 0 h 240756"/>
                  <a:gd name="connsiteX3" fmla="*/ 938387 w 938387"/>
                  <a:gd name="connsiteY3" fmla="*/ 240756 h 240756"/>
                  <a:gd name="connsiteX4" fmla="*/ 459810 w 938387"/>
                  <a:gd name="connsiteY4" fmla="*/ 240756 h 240756"/>
                  <a:gd name="connsiteX5" fmla="*/ 0 w 938387"/>
                  <a:gd name="connsiteY5" fmla="*/ 240756 h 240756"/>
                  <a:gd name="connsiteX6" fmla="*/ 0 w 938387"/>
                  <a:gd name="connsiteY6" fmla="*/ 0 h 24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387" h="240756" fill="none" extrusionOk="0">
                    <a:moveTo>
                      <a:pt x="0" y="0"/>
                    </a:moveTo>
                    <a:cubicBezTo>
                      <a:pt x="167419" y="8848"/>
                      <a:pt x="315634" y="11620"/>
                      <a:pt x="469194" y="0"/>
                    </a:cubicBezTo>
                    <a:cubicBezTo>
                      <a:pt x="622754" y="-11620"/>
                      <a:pt x="708577" y="5317"/>
                      <a:pt x="938387" y="0"/>
                    </a:cubicBezTo>
                    <a:cubicBezTo>
                      <a:pt x="935625" y="53445"/>
                      <a:pt x="938507" y="135661"/>
                      <a:pt x="938387" y="240756"/>
                    </a:cubicBezTo>
                    <a:cubicBezTo>
                      <a:pt x="771142" y="229018"/>
                      <a:pt x="567469" y="236771"/>
                      <a:pt x="459810" y="240756"/>
                    </a:cubicBezTo>
                    <a:cubicBezTo>
                      <a:pt x="352151" y="244741"/>
                      <a:pt x="114325" y="222580"/>
                      <a:pt x="0" y="240756"/>
                    </a:cubicBezTo>
                    <a:cubicBezTo>
                      <a:pt x="-3644" y="131748"/>
                      <a:pt x="-6370" y="95137"/>
                      <a:pt x="0" y="0"/>
                    </a:cubicBezTo>
                    <a:close/>
                  </a:path>
                  <a:path w="938387" h="240756" stroke="0" extrusionOk="0">
                    <a:moveTo>
                      <a:pt x="0" y="0"/>
                    </a:moveTo>
                    <a:cubicBezTo>
                      <a:pt x="138608" y="-9141"/>
                      <a:pt x="348979" y="-6129"/>
                      <a:pt x="487961" y="0"/>
                    </a:cubicBezTo>
                    <a:cubicBezTo>
                      <a:pt x="626943" y="6129"/>
                      <a:pt x="810340" y="-19955"/>
                      <a:pt x="938387" y="0"/>
                    </a:cubicBezTo>
                    <a:cubicBezTo>
                      <a:pt x="940193" y="100620"/>
                      <a:pt x="942680" y="179826"/>
                      <a:pt x="938387" y="240756"/>
                    </a:cubicBezTo>
                    <a:cubicBezTo>
                      <a:pt x="792798" y="240160"/>
                      <a:pt x="653128" y="245881"/>
                      <a:pt x="497345" y="240756"/>
                    </a:cubicBezTo>
                    <a:cubicBezTo>
                      <a:pt x="341562" y="235631"/>
                      <a:pt x="134704" y="232008"/>
                      <a:pt x="0" y="240756"/>
                    </a:cubicBezTo>
                    <a:cubicBezTo>
                      <a:pt x="-6373" y="191502"/>
                      <a:pt x="-1794" y="980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559321221">
                      <a:prstGeom prst="rect">
                        <a:avLst/>
                      </a:prstGeom>
                      <ask:type>
                        <ask:lineSketchFreehand/>
                      </ask:type>
                      <ask:seed>3559321221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Menu Item 4">
                <a:extLst>
                  <a:ext uri="{FF2B5EF4-FFF2-40B4-BE49-F238E27FC236}">
                    <a16:creationId xmlns:a16="http://schemas.microsoft.com/office/drawing/2014/main" id="{E2A235E9-7154-7C42-8B84-0CD1511A4588}"/>
                  </a:ext>
                </a:extLst>
              </p:cNvPr>
              <p:cNvSpPr txBox="1"/>
              <p:nvPr/>
            </p:nvSpPr>
            <p:spPr>
              <a:xfrm>
                <a:off x="4021507" y="1651194"/>
                <a:ext cx="865430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Documentation</a:t>
                </a:r>
              </a:p>
            </p:txBody>
          </p:sp>
          <p:sp>
            <p:nvSpPr>
              <p:cNvPr id="359" name="Menu Item 3">
                <a:extLst>
                  <a:ext uri="{FF2B5EF4-FFF2-40B4-BE49-F238E27FC236}">
                    <a16:creationId xmlns:a16="http://schemas.microsoft.com/office/drawing/2014/main" id="{B0BCF9C9-F413-974F-A85B-C81FC71E1DE5}"/>
                  </a:ext>
                </a:extLst>
              </p:cNvPr>
              <p:cNvSpPr txBox="1"/>
              <p:nvPr/>
            </p:nvSpPr>
            <p:spPr>
              <a:xfrm>
                <a:off x="2907624" y="1645973"/>
                <a:ext cx="865430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Algorithm Prediction</a:t>
                </a:r>
              </a:p>
            </p:txBody>
          </p:sp>
          <p:sp>
            <p:nvSpPr>
              <p:cNvPr id="360" name="Menu Item 2">
                <a:extLst>
                  <a:ext uri="{FF2B5EF4-FFF2-40B4-BE49-F238E27FC236}">
                    <a16:creationId xmlns:a16="http://schemas.microsoft.com/office/drawing/2014/main" id="{37DC7815-7563-C940-B006-C8B6EFE0E442}"/>
                  </a:ext>
                </a:extLst>
              </p:cNvPr>
              <p:cNvSpPr txBox="1"/>
              <p:nvPr/>
            </p:nvSpPr>
            <p:spPr>
              <a:xfrm>
                <a:off x="1798166" y="1646020"/>
                <a:ext cx="865430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Statistics</a:t>
                </a:r>
              </a:p>
            </p:txBody>
          </p:sp>
          <p:sp>
            <p:nvSpPr>
              <p:cNvPr id="361" name="Menu Item 1">
                <a:extLst>
                  <a:ext uri="{FF2B5EF4-FFF2-40B4-BE49-F238E27FC236}">
                    <a16:creationId xmlns:a16="http://schemas.microsoft.com/office/drawing/2014/main" id="{7B016B95-3C04-A742-97D3-1B1AC73C47EC}"/>
                  </a:ext>
                </a:extLst>
              </p:cNvPr>
              <p:cNvSpPr txBox="1"/>
              <p:nvPr/>
            </p:nvSpPr>
            <p:spPr>
              <a:xfrm>
                <a:off x="693902" y="1645730"/>
                <a:ext cx="765668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/>
                    </a:solidFill>
                  </a:rPr>
                  <a:t>Maps</a:t>
                </a:r>
              </a:p>
            </p:txBody>
          </p:sp>
          <p:sp>
            <p:nvSpPr>
              <p:cNvPr id="362" name="Rectangle">
                <a:extLst>
                  <a:ext uri="{FF2B5EF4-FFF2-40B4-BE49-F238E27FC236}">
                    <a16:creationId xmlns:a16="http://schemas.microsoft.com/office/drawing/2014/main" id="{AE6D70F6-1AAE-A843-AD37-74FD9C07D5E5}"/>
                  </a:ext>
                </a:extLst>
              </p:cNvPr>
              <p:cNvSpPr/>
              <p:nvPr/>
            </p:nvSpPr>
            <p:spPr>
              <a:xfrm>
                <a:off x="586017" y="1868031"/>
                <a:ext cx="4330789" cy="18288"/>
              </a:xfrm>
              <a:custGeom>
                <a:avLst/>
                <a:gdLst>
                  <a:gd name="connsiteX0" fmla="*/ 0 w 4330789"/>
                  <a:gd name="connsiteY0" fmla="*/ 0 h 18288"/>
                  <a:gd name="connsiteX1" fmla="*/ 532068 w 4330789"/>
                  <a:gd name="connsiteY1" fmla="*/ 0 h 18288"/>
                  <a:gd name="connsiteX2" fmla="*/ 1064137 w 4330789"/>
                  <a:gd name="connsiteY2" fmla="*/ 0 h 18288"/>
                  <a:gd name="connsiteX3" fmla="*/ 1769437 w 4330789"/>
                  <a:gd name="connsiteY3" fmla="*/ 0 h 18288"/>
                  <a:gd name="connsiteX4" fmla="*/ 2258197 w 4330789"/>
                  <a:gd name="connsiteY4" fmla="*/ 0 h 18288"/>
                  <a:gd name="connsiteX5" fmla="*/ 2963497 w 4330789"/>
                  <a:gd name="connsiteY5" fmla="*/ 0 h 18288"/>
                  <a:gd name="connsiteX6" fmla="*/ 3668797 w 4330789"/>
                  <a:gd name="connsiteY6" fmla="*/ 0 h 18288"/>
                  <a:gd name="connsiteX7" fmla="*/ 4330789 w 4330789"/>
                  <a:gd name="connsiteY7" fmla="*/ 0 h 18288"/>
                  <a:gd name="connsiteX8" fmla="*/ 4330789 w 4330789"/>
                  <a:gd name="connsiteY8" fmla="*/ 18288 h 18288"/>
                  <a:gd name="connsiteX9" fmla="*/ 3712105 w 4330789"/>
                  <a:gd name="connsiteY9" fmla="*/ 18288 h 18288"/>
                  <a:gd name="connsiteX10" fmla="*/ 3050113 w 4330789"/>
                  <a:gd name="connsiteY10" fmla="*/ 18288 h 18288"/>
                  <a:gd name="connsiteX11" fmla="*/ 2344813 w 4330789"/>
                  <a:gd name="connsiteY11" fmla="*/ 18288 h 18288"/>
                  <a:gd name="connsiteX12" fmla="*/ 1639513 w 4330789"/>
                  <a:gd name="connsiteY12" fmla="*/ 18288 h 18288"/>
                  <a:gd name="connsiteX13" fmla="*/ 1020829 w 4330789"/>
                  <a:gd name="connsiteY13" fmla="*/ 18288 h 18288"/>
                  <a:gd name="connsiteX14" fmla="*/ 532068 w 4330789"/>
                  <a:gd name="connsiteY14" fmla="*/ 18288 h 18288"/>
                  <a:gd name="connsiteX15" fmla="*/ 0 w 4330789"/>
                  <a:gd name="connsiteY15" fmla="*/ 18288 h 18288"/>
                  <a:gd name="connsiteX16" fmla="*/ 0 w 4330789"/>
                  <a:gd name="connsiteY16" fmla="*/ 0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30789" h="18288" fill="none" extrusionOk="0">
                    <a:moveTo>
                      <a:pt x="0" y="0"/>
                    </a:moveTo>
                    <a:cubicBezTo>
                      <a:pt x="123898" y="10615"/>
                      <a:pt x="266157" y="-25982"/>
                      <a:pt x="532068" y="0"/>
                    </a:cubicBezTo>
                    <a:cubicBezTo>
                      <a:pt x="797979" y="25982"/>
                      <a:pt x="841243" y="-17367"/>
                      <a:pt x="1064137" y="0"/>
                    </a:cubicBezTo>
                    <a:cubicBezTo>
                      <a:pt x="1287031" y="17367"/>
                      <a:pt x="1435654" y="26175"/>
                      <a:pt x="1769437" y="0"/>
                    </a:cubicBezTo>
                    <a:cubicBezTo>
                      <a:pt x="2103220" y="-26175"/>
                      <a:pt x="2154986" y="20394"/>
                      <a:pt x="2258197" y="0"/>
                    </a:cubicBezTo>
                    <a:cubicBezTo>
                      <a:pt x="2361408" y="-20394"/>
                      <a:pt x="2620753" y="-4890"/>
                      <a:pt x="2963497" y="0"/>
                    </a:cubicBezTo>
                    <a:cubicBezTo>
                      <a:pt x="3306241" y="4890"/>
                      <a:pt x="3318353" y="-14967"/>
                      <a:pt x="3668797" y="0"/>
                    </a:cubicBezTo>
                    <a:cubicBezTo>
                      <a:pt x="4019241" y="14967"/>
                      <a:pt x="4122028" y="-12103"/>
                      <a:pt x="4330789" y="0"/>
                    </a:cubicBezTo>
                    <a:cubicBezTo>
                      <a:pt x="4329920" y="7867"/>
                      <a:pt x="4331496" y="10749"/>
                      <a:pt x="4330789" y="18288"/>
                    </a:cubicBezTo>
                    <a:cubicBezTo>
                      <a:pt x="4169280" y="-5211"/>
                      <a:pt x="3961373" y="27478"/>
                      <a:pt x="3712105" y="18288"/>
                    </a:cubicBezTo>
                    <a:cubicBezTo>
                      <a:pt x="3462837" y="9098"/>
                      <a:pt x="3216199" y="48476"/>
                      <a:pt x="3050113" y="18288"/>
                    </a:cubicBezTo>
                    <a:cubicBezTo>
                      <a:pt x="2884027" y="-11900"/>
                      <a:pt x="2504139" y="25999"/>
                      <a:pt x="2344813" y="18288"/>
                    </a:cubicBezTo>
                    <a:cubicBezTo>
                      <a:pt x="2185487" y="10577"/>
                      <a:pt x="1881651" y="11434"/>
                      <a:pt x="1639513" y="18288"/>
                    </a:cubicBezTo>
                    <a:cubicBezTo>
                      <a:pt x="1397375" y="25142"/>
                      <a:pt x="1262564" y="1404"/>
                      <a:pt x="1020829" y="18288"/>
                    </a:cubicBezTo>
                    <a:cubicBezTo>
                      <a:pt x="779094" y="35172"/>
                      <a:pt x="692823" y="17907"/>
                      <a:pt x="532068" y="18288"/>
                    </a:cubicBezTo>
                    <a:cubicBezTo>
                      <a:pt x="371313" y="18669"/>
                      <a:pt x="125023" y="27548"/>
                      <a:pt x="0" y="18288"/>
                    </a:cubicBezTo>
                    <a:cubicBezTo>
                      <a:pt x="-584" y="12921"/>
                      <a:pt x="-734" y="7142"/>
                      <a:pt x="0" y="0"/>
                    </a:cubicBezTo>
                    <a:close/>
                  </a:path>
                  <a:path w="4330789" h="18288" stroke="0" extrusionOk="0">
                    <a:moveTo>
                      <a:pt x="0" y="0"/>
                    </a:moveTo>
                    <a:cubicBezTo>
                      <a:pt x="133319" y="-21005"/>
                      <a:pt x="390003" y="-5635"/>
                      <a:pt x="575376" y="0"/>
                    </a:cubicBezTo>
                    <a:cubicBezTo>
                      <a:pt x="760749" y="5635"/>
                      <a:pt x="1038050" y="-26012"/>
                      <a:pt x="1237368" y="0"/>
                    </a:cubicBezTo>
                    <a:cubicBezTo>
                      <a:pt x="1436686" y="26012"/>
                      <a:pt x="1488784" y="1805"/>
                      <a:pt x="1726129" y="0"/>
                    </a:cubicBezTo>
                    <a:cubicBezTo>
                      <a:pt x="1963474" y="-1805"/>
                      <a:pt x="2070862" y="2339"/>
                      <a:pt x="2344813" y="0"/>
                    </a:cubicBezTo>
                    <a:cubicBezTo>
                      <a:pt x="2618764" y="-2339"/>
                      <a:pt x="2673984" y="-4704"/>
                      <a:pt x="2833573" y="0"/>
                    </a:cubicBezTo>
                    <a:cubicBezTo>
                      <a:pt x="2993162" y="4704"/>
                      <a:pt x="3225456" y="19194"/>
                      <a:pt x="3495565" y="0"/>
                    </a:cubicBezTo>
                    <a:cubicBezTo>
                      <a:pt x="3765674" y="-19194"/>
                      <a:pt x="4112028" y="26481"/>
                      <a:pt x="4330789" y="0"/>
                    </a:cubicBezTo>
                    <a:cubicBezTo>
                      <a:pt x="4331323" y="8474"/>
                      <a:pt x="4330888" y="9969"/>
                      <a:pt x="4330789" y="18288"/>
                    </a:cubicBezTo>
                    <a:cubicBezTo>
                      <a:pt x="4137393" y="6404"/>
                      <a:pt x="4019729" y="24867"/>
                      <a:pt x="3712105" y="18288"/>
                    </a:cubicBezTo>
                    <a:cubicBezTo>
                      <a:pt x="3404481" y="11709"/>
                      <a:pt x="3316255" y="28996"/>
                      <a:pt x="3050113" y="18288"/>
                    </a:cubicBezTo>
                    <a:cubicBezTo>
                      <a:pt x="2783971" y="7580"/>
                      <a:pt x="2627377" y="9178"/>
                      <a:pt x="2474737" y="18288"/>
                    </a:cubicBezTo>
                    <a:cubicBezTo>
                      <a:pt x="2322097" y="27398"/>
                      <a:pt x="1987827" y="8354"/>
                      <a:pt x="1769437" y="18288"/>
                    </a:cubicBezTo>
                    <a:cubicBezTo>
                      <a:pt x="1551047" y="28222"/>
                      <a:pt x="1350769" y="49218"/>
                      <a:pt x="1107445" y="18288"/>
                    </a:cubicBezTo>
                    <a:cubicBezTo>
                      <a:pt x="864121" y="-12642"/>
                      <a:pt x="524722" y="-1029"/>
                      <a:pt x="0" y="18288"/>
                    </a:cubicBezTo>
                    <a:cubicBezTo>
                      <a:pt x="802" y="9702"/>
                      <a:pt x="185" y="6546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extLst>
                  <a:ext uri="{C807C97D-BFC1-408E-A445-0C87EB9F89A2}">
                    <ask:lineSketchStyleProps xmlns:ask="http://schemas.microsoft.com/office/drawing/2018/sketchyshapes" sd="574335773">
                      <a:prstGeom prst="rect">
                        <a:avLst/>
                      </a:prstGeom>
                      <ask:type>
                        <ask:lineSketchFreehand/>
                      </ask:type>
                      <ask:seed>574335773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3" name="Slideshow 1" descr="Picture slideshow">
              <a:extLst>
                <a:ext uri="{FF2B5EF4-FFF2-40B4-BE49-F238E27FC236}">
                  <a16:creationId xmlns:a16="http://schemas.microsoft.com/office/drawing/2014/main" id="{B2A8CF24-3277-0C44-B63A-CBB789CA84FB}"/>
                </a:ext>
              </a:extLst>
            </p:cNvPr>
            <p:cNvGrpSpPr/>
            <p:nvPr/>
          </p:nvGrpSpPr>
          <p:grpSpPr>
            <a:xfrm>
              <a:off x="7667859" y="2822866"/>
              <a:ext cx="1528665" cy="810007"/>
              <a:chOff x="4289540" y="8091440"/>
              <a:chExt cx="1310957" cy="810007"/>
            </a:xfrm>
          </p:grpSpPr>
          <p:sp>
            <p:nvSpPr>
              <p:cNvPr id="364" name="Picture Placeholder">
                <a:extLst>
                  <a:ext uri="{FF2B5EF4-FFF2-40B4-BE49-F238E27FC236}">
                    <a16:creationId xmlns:a16="http://schemas.microsoft.com/office/drawing/2014/main" id="{82C5D8D2-BF18-584E-842A-5FB1E4304F4B}"/>
                  </a:ext>
                </a:extLst>
              </p:cNvPr>
              <p:cNvSpPr/>
              <p:nvPr/>
            </p:nvSpPr>
            <p:spPr>
              <a:xfrm>
                <a:off x="4364001" y="8091440"/>
                <a:ext cx="1151257" cy="693631"/>
              </a:xfrm>
              <a:custGeom>
                <a:avLst/>
                <a:gdLst>
                  <a:gd name="connsiteX0" fmla="*/ 0 w 1151257"/>
                  <a:gd name="connsiteY0" fmla="*/ 8566 h 693631"/>
                  <a:gd name="connsiteX1" fmla="*/ 8566 w 1151257"/>
                  <a:gd name="connsiteY1" fmla="*/ 0 h 693631"/>
                  <a:gd name="connsiteX2" fmla="*/ 575629 w 1151257"/>
                  <a:gd name="connsiteY2" fmla="*/ 0 h 693631"/>
                  <a:gd name="connsiteX3" fmla="*/ 1142691 w 1151257"/>
                  <a:gd name="connsiteY3" fmla="*/ 0 h 693631"/>
                  <a:gd name="connsiteX4" fmla="*/ 1151257 w 1151257"/>
                  <a:gd name="connsiteY4" fmla="*/ 8566 h 693631"/>
                  <a:gd name="connsiteX5" fmla="*/ 1151257 w 1151257"/>
                  <a:gd name="connsiteY5" fmla="*/ 685065 h 693631"/>
                  <a:gd name="connsiteX6" fmla="*/ 1142691 w 1151257"/>
                  <a:gd name="connsiteY6" fmla="*/ 693631 h 693631"/>
                  <a:gd name="connsiteX7" fmla="*/ 575629 w 1151257"/>
                  <a:gd name="connsiteY7" fmla="*/ 693631 h 693631"/>
                  <a:gd name="connsiteX8" fmla="*/ 8566 w 1151257"/>
                  <a:gd name="connsiteY8" fmla="*/ 693631 h 693631"/>
                  <a:gd name="connsiteX9" fmla="*/ 0 w 1151257"/>
                  <a:gd name="connsiteY9" fmla="*/ 685065 h 693631"/>
                  <a:gd name="connsiteX10" fmla="*/ 0 w 1151257"/>
                  <a:gd name="connsiteY10" fmla="*/ 8566 h 69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1257" h="693631" fill="none" extrusionOk="0">
                    <a:moveTo>
                      <a:pt x="0" y="8566"/>
                    </a:moveTo>
                    <a:cubicBezTo>
                      <a:pt x="-36" y="4887"/>
                      <a:pt x="3623" y="-659"/>
                      <a:pt x="8566" y="0"/>
                    </a:cubicBezTo>
                    <a:cubicBezTo>
                      <a:pt x="186046" y="-16943"/>
                      <a:pt x="368094" y="-5391"/>
                      <a:pt x="575629" y="0"/>
                    </a:cubicBezTo>
                    <a:cubicBezTo>
                      <a:pt x="783164" y="5391"/>
                      <a:pt x="920423" y="2511"/>
                      <a:pt x="1142691" y="0"/>
                    </a:cubicBezTo>
                    <a:cubicBezTo>
                      <a:pt x="1147220" y="-581"/>
                      <a:pt x="1150710" y="3366"/>
                      <a:pt x="1151257" y="8566"/>
                    </a:cubicBezTo>
                    <a:cubicBezTo>
                      <a:pt x="1128845" y="259583"/>
                      <a:pt x="1157500" y="370812"/>
                      <a:pt x="1151257" y="685065"/>
                    </a:cubicBezTo>
                    <a:cubicBezTo>
                      <a:pt x="1150784" y="689983"/>
                      <a:pt x="1147634" y="693706"/>
                      <a:pt x="1142691" y="693631"/>
                    </a:cubicBezTo>
                    <a:cubicBezTo>
                      <a:pt x="994800" y="688769"/>
                      <a:pt x="782448" y="688515"/>
                      <a:pt x="575629" y="693631"/>
                    </a:cubicBezTo>
                    <a:cubicBezTo>
                      <a:pt x="368810" y="698747"/>
                      <a:pt x="140179" y="711413"/>
                      <a:pt x="8566" y="693631"/>
                    </a:cubicBezTo>
                    <a:cubicBezTo>
                      <a:pt x="4027" y="693603"/>
                      <a:pt x="-774" y="690568"/>
                      <a:pt x="0" y="685065"/>
                    </a:cubicBezTo>
                    <a:cubicBezTo>
                      <a:pt x="11694" y="525555"/>
                      <a:pt x="-23241" y="296769"/>
                      <a:pt x="0" y="8566"/>
                    </a:cubicBezTo>
                    <a:close/>
                  </a:path>
                  <a:path w="1151257" h="693631" stroke="0" extrusionOk="0">
                    <a:moveTo>
                      <a:pt x="0" y="8566"/>
                    </a:moveTo>
                    <a:cubicBezTo>
                      <a:pt x="-26" y="3447"/>
                      <a:pt x="4165" y="-1006"/>
                      <a:pt x="8566" y="0"/>
                    </a:cubicBezTo>
                    <a:cubicBezTo>
                      <a:pt x="276857" y="-6123"/>
                      <a:pt x="415430" y="-11985"/>
                      <a:pt x="552946" y="0"/>
                    </a:cubicBezTo>
                    <a:cubicBezTo>
                      <a:pt x="690462" y="11985"/>
                      <a:pt x="992726" y="-15838"/>
                      <a:pt x="1142691" y="0"/>
                    </a:cubicBezTo>
                    <a:cubicBezTo>
                      <a:pt x="1147713" y="534"/>
                      <a:pt x="1151253" y="4473"/>
                      <a:pt x="1151257" y="8566"/>
                    </a:cubicBezTo>
                    <a:cubicBezTo>
                      <a:pt x="1124035" y="234463"/>
                      <a:pt x="1184467" y="504806"/>
                      <a:pt x="1151257" y="685065"/>
                    </a:cubicBezTo>
                    <a:cubicBezTo>
                      <a:pt x="1150985" y="689330"/>
                      <a:pt x="1147549" y="693497"/>
                      <a:pt x="1142691" y="693631"/>
                    </a:cubicBezTo>
                    <a:cubicBezTo>
                      <a:pt x="880247" y="694259"/>
                      <a:pt x="868694" y="705211"/>
                      <a:pt x="598311" y="693631"/>
                    </a:cubicBezTo>
                    <a:cubicBezTo>
                      <a:pt x="327928" y="682051"/>
                      <a:pt x="141152" y="705037"/>
                      <a:pt x="8566" y="693631"/>
                    </a:cubicBezTo>
                    <a:cubicBezTo>
                      <a:pt x="4556" y="693793"/>
                      <a:pt x="-472" y="690200"/>
                      <a:pt x="0" y="685065"/>
                    </a:cubicBezTo>
                    <a:cubicBezTo>
                      <a:pt x="20394" y="420098"/>
                      <a:pt x="-31892" y="319217"/>
                      <a:pt x="0" y="85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  <ask:seed>4121754831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5" name="Left Arrow">
                <a:extLst>
                  <a:ext uri="{FF2B5EF4-FFF2-40B4-BE49-F238E27FC236}">
                    <a16:creationId xmlns:a16="http://schemas.microsoft.com/office/drawing/2014/main" id="{479D7FCC-4D2C-6546-A545-CE65B11607BE}"/>
                  </a:ext>
                </a:extLst>
              </p:cNvPr>
              <p:cNvGrpSpPr/>
              <p:nvPr/>
            </p:nvGrpSpPr>
            <p:grpSpPr>
              <a:xfrm>
                <a:off x="4289540" y="8374549"/>
                <a:ext cx="115082" cy="115082"/>
                <a:chOff x="4289540" y="8374549"/>
                <a:chExt cx="115082" cy="115082"/>
              </a:xfrm>
            </p:grpSpPr>
            <p:sp>
              <p:nvSpPr>
                <p:cNvPr id="381" name="Circle">
                  <a:extLst>
                    <a:ext uri="{FF2B5EF4-FFF2-40B4-BE49-F238E27FC236}">
                      <a16:creationId xmlns:a16="http://schemas.microsoft.com/office/drawing/2014/main" id="{A93D6693-FC68-E649-AA98-CF4D09575DDB}"/>
                    </a:ext>
                  </a:extLst>
                </p:cNvPr>
                <p:cNvSpPr/>
                <p:nvPr/>
              </p:nvSpPr>
              <p:spPr>
                <a:xfrm flipH="1">
                  <a:off x="4289540" y="8374549"/>
                  <a:ext cx="115082" cy="115082"/>
                </a:xfrm>
                <a:custGeom>
                  <a:avLst/>
                  <a:gdLst>
                    <a:gd name="connsiteX0" fmla="*/ 0 w 115082"/>
                    <a:gd name="connsiteY0" fmla="*/ 57541 h 115082"/>
                    <a:gd name="connsiteX1" fmla="*/ 57541 w 115082"/>
                    <a:gd name="connsiteY1" fmla="*/ 0 h 115082"/>
                    <a:gd name="connsiteX2" fmla="*/ 115082 w 115082"/>
                    <a:gd name="connsiteY2" fmla="*/ 57541 h 115082"/>
                    <a:gd name="connsiteX3" fmla="*/ 57541 w 115082"/>
                    <a:gd name="connsiteY3" fmla="*/ 115082 h 115082"/>
                    <a:gd name="connsiteX4" fmla="*/ 0 w 115082"/>
                    <a:gd name="connsiteY4" fmla="*/ 57541 h 11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082" h="115082" fill="none" extrusionOk="0">
                      <a:moveTo>
                        <a:pt x="0" y="57541"/>
                      </a:moveTo>
                      <a:cubicBezTo>
                        <a:pt x="-2033" y="24939"/>
                        <a:pt x="28939" y="-3747"/>
                        <a:pt x="57541" y="0"/>
                      </a:cubicBezTo>
                      <a:cubicBezTo>
                        <a:pt x="89039" y="-1215"/>
                        <a:pt x="114697" y="22856"/>
                        <a:pt x="115082" y="57541"/>
                      </a:cubicBezTo>
                      <a:cubicBezTo>
                        <a:pt x="121642" y="89102"/>
                        <a:pt x="84404" y="115471"/>
                        <a:pt x="57541" y="115082"/>
                      </a:cubicBezTo>
                      <a:cubicBezTo>
                        <a:pt x="22807" y="122040"/>
                        <a:pt x="-3009" y="93825"/>
                        <a:pt x="0" y="57541"/>
                      </a:cubicBezTo>
                      <a:close/>
                    </a:path>
                    <a:path w="115082" h="115082" stroke="0" extrusionOk="0">
                      <a:moveTo>
                        <a:pt x="0" y="57541"/>
                      </a:moveTo>
                      <a:cubicBezTo>
                        <a:pt x="-6277" y="21217"/>
                        <a:pt x="29914" y="20"/>
                        <a:pt x="57541" y="0"/>
                      </a:cubicBezTo>
                      <a:cubicBezTo>
                        <a:pt x="87236" y="-7144"/>
                        <a:pt x="110465" y="22071"/>
                        <a:pt x="115082" y="57541"/>
                      </a:cubicBezTo>
                      <a:cubicBezTo>
                        <a:pt x="117759" y="87871"/>
                        <a:pt x="95910" y="116769"/>
                        <a:pt x="57541" y="115082"/>
                      </a:cubicBezTo>
                      <a:cubicBezTo>
                        <a:pt x="26721" y="115707"/>
                        <a:pt x="-130" y="81423"/>
                        <a:pt x="0" y="575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662386096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662386096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82" name="Left Arrow">
                  <a:extLst>
                    <a:ext uri="{FF2B5EF4-FFF2-40B4-BE49-F238E27FC236}">
                      <a16:creationId xmlns:a16="http://schemas.microsoft.com/office/drawing/2014/main" id="{7C5324FA-6208-6244-812B-808692F732F3}"/>
                    </a:ext>
                  </a:extLst>
                </p:cNvPr>
                <p:cNvGrpSpPr/>
                <p:nvPr/>
              </p:nvGrpSpPr>
              <p:grpSpPr>
                <a:xfrm rot="8370376" flipH="1">
                  <a:off x="4323574" y="8412941"/>
                  <a:ext cx="38359" cy="38362"/>
                  <a:chOff x="1415260" y="3106129"/>
                  <a:chExt cx="182860" cy="191535"/>
                </a:xfrm>
              </p:grpSpPr>
              <p:cxnSp>
                <p:nvCxnSpPr>
                  <p:cNvPr id="383" name="Line 2">
                    <a:extLst>
                      <a:ext uri="{FF2B5EF4-FFF2-40B4-BE49-F238E27FC236}">
                        <a16:creationId xmlns:a16="http://schemas.microsoft.com/office/drawing/2014/main" id="{538122E0-B41D-DC41-9908-BA15E91C0A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8394" y="3187934"/>
                    <a:ext cx="109726" cy="109730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Line 1">
                    <a:extLst>
                      <a:ext uri="{FF2B5EF4-FFF2-40B4-BE49-F238E27FC236}">
                        <a16:creationId xmlns:a16="http://schemas.microsoft.com/office/drawing/2014/main" id="{D120E786-2C8E-3145-A9BB-529BC19BEC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5260" y="3106129"/>
                    <a:ext cx="109727" cy="109731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6" name="Slideshow Options">
                <a:extLst>
                  <a:ext uri="{FF2B5EF4-FFF2-40B4-BE49-F238E27FC236}">
                    <a16:creationId xmlns:a16="http://schemas.microsoft.com/office/drawing/2014/main" id="{5A142C5B-A722-B146-89BE-71DB63AD84C7}"/>
                  </a:ext>
                </a:extLst>
              </p:cNvPr>
              <p:cNvGrpSpPr/>
              <p:nvPr/>
            </p:nvGrpSpPr>
            <p:grpSpPr>
              <a:xfrm>
                <a:off x="4787164" y="8859359"/>
                <a:ext cx="315462" cy="42088"/>
                <a:chOff x="3121134" y="9682405"/>
                <a:chExt cx="350633" cy="46780"/>
              </a:xfrm>
            </p:grpSpPr>
            <p:sp>
              <p:nvSpPr>
                <p:cNvPr id="376" name="Circle">
                  <a:extLst>
                    <a:ext uri="{FF2B5EF4-FFF2-40B4-BE49-F238E27FC236}">
                      <a16:creationId xmlns:a16="http://schemas.microsoft.com/office/drawing/2014/main" id="{C7422F27-31B0-3646-98AB-2F779BC51720}"/>
                    </a:ext>
                  </a:extLst>
                </p:cNvPr>
                <p:cNvSpPr/>
                <p:nvPr/>
              </p:nvSpPr>
              <p:spPr>
                <a:xfrm>
                  <a:off x="3424987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1682" y="10671"/>
                        <a:pt x="11803" y="-2739"/>
                        <a:pt x="23390" y="0"/>
                      </a:cubicBezTo>
                      <a:cubicBezTo>
                        <a:pt x="35723" y="-90"/>
                        <a:pt x="45882" y="11317"/>
                        <a:pt x="46780" y="23390"/>
                      </a:cubicBezTo>
                      <a:cubicBezTo>
                        <a:pt x="46545" y="34063"/>
                        <a:pt x="34440" y="49376"/>
                        <a:pt x="23390" y="46780"/>
                      </a:cubicBezTo>
                      <a:cubicBezTo>
                        <a:pt x="12129" y="47708"/>
                        <a:pt x="1203" y="36597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-1117" y="9783"/>
                        <a:pt x="8406" y="775"/>
                        <a:pt x="23390" y="0"/>
                      </a:cubicBezTo>
                      <a:cubicBezTo>
                        <a:pt x="37830" y="320"/>
                        <a:pt x="44047" y="10559"/>
                        <a:pt x="46780" y="23390"/>
                      </a:cubicBezTo>
                      <a:cubicBezTo>
                        <a:pt x="46336" y="36742"/>
                        <a:pt x="35901" y="49032"/>
                        <a:pt x="23390" y="46780"/>
                      </a:cubicBezTo>
                      <a:cubicBezTo>
                        <a:pt x="9576" y="46290"/>
                        <a:pt x="265" y="36434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ircle">
                  <a:extLst>
                    <a:ext uri="{FF2B5EF4-FFF2-40B4-BE49-F238E27FC236}">
                      <a16:creationId xmlns:a16="http://schemas.microsoft.com/office/drawing/2014/main" id="{342D5FE4-3F76-DC4A-ABCF-750AD1695641}"/>
                    </a:ext>
                  </a:extLst>
                </p:cNvPr>
                <p:cNvSpPr/>
                <p:nvPr/>
              </p:nvSpPr>
              <p:spPr>
                <a:xfrm>
                  <a:off x="3349619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471" y="10024"/>
                        <a:pt x="13487" y="199"/>
                        <a:pt x="23390" y="0"/>
                      </a:cubicBezTo>
                      <a:cubicBezTo>
                        <a:pt x="37098" y="1350"/>
                        <a:pt x="43891" y="10410"/>
                        <a:pt x="46780" y="23390"/>
                      </a:cubicBezTo>
                      <a:cubicBezTo>
                        <a:pt x="47115" y="36357"/>
                        <a:pt x="34161" y="45800"/>
                        <a:pt x="23390" y="46780"/>
                      </a:cubicBezTo>
                      <a:cubicBezTo>
                        <a:pt x="9958" y="46933"/>
                        <a:pt x="1797" y="33872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-249" y="10909"/>
                        <a:pt x="9164" y="-540"/>
                        <a:pt x="23390" y="0"/>
                      </a:cubicBezTo>
                      <a:cubicBezTo>
                        <a:pt x="38771" y="-364"/>
                        <a:pt x="45375" y="13031"/>
                        <a:pt x="46780" y="23390"/>
                      </a:cubicBezTo>
                      <a:cubicBezTo>
                        <a:pt x="45187" y="36840"/>
                        <a:pt x="35644" y="47565"/>
                        <a:pt x="23390" y="46780"/>
                      </a:cubicBezTo>
                      <a:cubicBezTo>
                        <a:pt x="10883" y="46514"/>
                        <a:pt x="-842" y="36501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981765707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981765707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ircle">
                  <a:extLst>
                    <a:ext uri="{FF2B5EF4-FFF2-40B4-BE49-F238E27FC236}">
                      <a16:creationId xmlns:a16="http://schemas.microsoft.com/office/drawing/2014/main" id="{9C680678-9A2F-DF49-8F96-06E65CF779E4}"/>
                    </a:ext>
                  </a:extLst>
                </p:cNvPr>
                <p:cNvSpPr/>
                <p:nvPr/>
              </p:nvSpPr>
              <p:spPr>
                <a:xfrm>
                  <a:off x="3274252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1806" y="11981"/>
                        <a:pt x="9589" y="-1108"/>
                        <a:pt x="23390" y="0"/>
                      </a:cubicBezTo>
                      <a:cubicBezTo>
                        <a:pt x="35544" y="48"/>
                        <a:pt x="46548" y="11408"/>
                        <a:pt x="46780" y="23390"/>
                      </a:cubicBezTo>
                      <a:cubicBezTo>
                        <a:pt x="46782" y="35750"/>
                        <a:pt x="34580" y="47371"/>
                        <a:pt x="23390" y="46780"/>
                      </a:cubicBezTo>
                      <a:cubicBezTo>
                        <a:pt x="9929" y="46078"/>
                        <a:pt x="741" y="35893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-624" y="9321"/>
                        <a:pt x="11223" y="-335"/>
                        <a:pt x="23390" y="0"/>
                      </a:cubicBezTo>
                      <a:cubicBezTo>
                        <a:pt x="37217" y="1928"/>
                        <a:pt x="46453" y="10624"/>
                        <a:pt x="46780" y="23390"/>
                      </a:cubicBezTo>
                      <a:cubicBezTo>
                        <a:pt x="44479" y="34311"/>
                        <a:pt x="37291" y="46415"/>
                        <a:pt x="23390" y="46780"/>
                      </a:cubicBezTo>
                      <a:cubicBezTo>
                        <a:pt x="8554" y="44780"/>
                        <a:pt x="2482" y="38189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3978248048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3978248048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Circle">
                  <a:extLst>
                    <a:ext uri="{FF2B5EF4-FFF2-40B4-BE49-F238E27FC236}">
                      <a16:creationId xmlns:a16="http://schemas.microsoft.com/office/drawing/2014/main" id="{5AC93E93-1B6A-C14F-8F98-191E6AFA351F}"/>
                    </a:ext>
                  </a:extLst>
                </p:cNvPr>
                <p:cNvSpPr/>
                <p:nvPr/>
              </p:nvSpPr>
              <p:spPr>
                <a:xfrm>
                  <a:off x="3198884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-1586" y="9822"/>
                        <a:pt x="10126" y="626"/>
                        <a:pt x="23390" y="0"/>
                      </a:cubicBezTo>
                      <a:cubicBezTo>
                        <a:pt x="37229" y="1058"/>
                        <a:pt x="47417" y="11123"/>
                        <a:pt x="46780" y="23390"/>
                      </a:cubicBezTo>
                      <a:cubicBezTo>
                        <a:pt x="45132" y="35803"/>
                        <a:pt x="36988" y="47565"/>
                        <a:pt x="23390" y="46780"/>
                      </a:cubicBezTo>
                      <a:cubicBezTo>
                        <a:pt x="10231" y="47106"/>
                        <a:pt x="-2231" y="34262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1695" y="7977"/>
                        <a:pt x="11002" y="831"/>
                        <a:pt x="23390" y="0"/>
                      </a:cubicBezTo>
                      <a:cubicBezTo>
                        <a:pt x="35303" y="-2798"/>
                        <a:pt x="47494" y="10899"/>
                        <a:pt x="46780" y="23390"/>
                      </a:cubicBezTo>
                      <a:cubicBezTo>
                        <a:pt x="46640" y="34778"/>
                        <a:pt x="33519" y="48036"/>
                        <a:pt x="23390" y="46780"/>
                      </a:cubicBezTo>
                      <a:cubicBezTo>
                        <a:pt x="10028" y="44647"/>
                        <a:pt x="1129" y="37936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1617256088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Filled Circle">
                  <a:extLst>
                    <a:ext uri="{FF2B5EF4-FFF2-40B4-BE49-F238E27FC236}">
                      <a16:creationId xmlns:a16="http://schemas.microsoft.com/office/drawing/2014/main" id="{C54D7C23-B279-4448-B623-2822FF637878}"/>
                    </a:ext>
                  </a:extLst>
                </p:cNvPr>
                <p:cNvSpPr/>
                <p:nvPr/>
              </p:nvSpPr>
              <p:spPr>
                <a:xfrm>
                  <a:off x="3121134" y="968240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fill="none" extrusionOk="0">
                      <a:moveTo>
                        <a:pt x="0" y="23390"/>
                      </a:moveTo>
                      <a:cubicBezTo>
                        <a:pt x="1682" y="10671"/>
                        <a:pt x="11803" y="-2739"/>
                        <a:pt x="23390" y="0"/>
                      </a:cubicBezTo>
                      <a:cubicBezTo>
                        <a:pt x="35723" y="-90"/>
                        <a:pt x="45882" y="11317"/>
                        <a:pt x="46780" y="23390"/>
                      </a:cubicBezTo>
                      <a:cubicBezTo>
                        <a:pt x="46545" y="34063"/>
                        <a:pt x="34440" y="49376"/>
                        <a:pt x="23390" y="46780"/>
                      </a:cubicBezTo>
                      <a:cubicBezTo>
                        <a:pt x="12129" y="47708"/>
                        <a:pt x="1203" y="36597"/>
                        <a:pt x="0" y="23390"/>
                      </a:cubicBezTo>
                      <a:close/>
                    </a:path>
                    <a:path w="46780" h="46780" stroke="0" extrusionOk="0">
                      <a:moveTo>
                        <a:pt x="0" y="23390"/>
                      </a:moveTo>
                      <a:cubicBezTo>
                        <a:pt x="-1117" y="9783"/>
                        <a:pt x="8406" y="775"/>
                        <a:pt x="23390" y="0"/>
                      </a:cubicBezTo>
                      <a:cubicBezTo>
                        <a:pt x="37830" y="320"/>
                        <a:pt x="44047" y="10559"/>
                        <a:pt x="46780" y="23390"/>
                      </a:cubicBezTo>
                      <a:cubicBezTo>
                        <a:pt x="46336" y="36742"/>
                        <a:pt x="35901" y="49032"/>
                        <a:pt x="23390" y="46780"/>
                      </a:cubicBezTo>
                      <a:cubicBezTo>
                        <a:pt x="9576" y="46290"/>
                        <a:pt x="265" y="36434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7" name="Picture Placeholder Graphic">
                <a:extLst>
                  <a:ext uri="{FF2B5EF4-FFF2-40B4-BE49-F238E27FC236}">
                    <a16:creationId xmlns:a16="http://schemas.microsoft.com/office/drawing/2014/main" id="{16C80381-7374-3B40-AF39-42F4D19547BC}"/>
                  </a:ext>
                </a:extLst>
              </p:cNvPr>
              <p:cNvGrpSpPr/>
              <p:nvPr/>
            </p:nvGrpSpPr>
            <p:grpSpPr>
              <a:xfrm>
                <a:off x="4628143" y="8280537"/>
                <a:ext cx="628542" cy="305204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73" name="Triangle 2">
                  <a:extLst>
                    <a:ext uri="{FF2B5EF4-FFF2-40B4-BE49-F238E27FC236}">
                      <a16:creationId xmlns:a16="http://schemas.microsoft.com/office/drawing/2014/main" id="{52F3D432-9545-4B44-B414-6BC4CAF7ACDB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Triangle 1">
                  <a:extLst>
                    <a:ext uri="{FF2B5EF4-FFF2-40B4-BE49-F238E27FC236}">
                      <a16:creationId xmlns:a16="http://schemas.microsoft.com/office/drawing/2014/main" id="{740730A1-AE3B-7A45-B005-17E92D475E22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ircle">
                  <a:extLst>
                    <a:ext uri="{FF2B5EF4-FFF2-40B4-BE49-F238E27FC236}">
                      <a16:creationId xmlns:a16="http://schemas.microsoft.com/office/drawing/2014/main" id="{F8B3D06F-C00E-6A4A-AF0D-B076451281D8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8" name="Right Arrow">
                <a:extLst>
                  <a:ext uri="{FF2B5EF4-FFF2-40B4-BE49-F238E27FC236}">
                    <a16:creationId xmlns:a16="http://schemas.microsoft.com/office/drawing/2014/main" id="{654327C1-C202-9840-9F07-7D5C5EAE0E9C}"/>
                  </a:ext>
                </a:extLst>
              </p:cNvPr>
              <p:cNvGrpSpPr/>
              <p:nvPr/>
            </p:nvGrpSpPr>
            <p:grpSpPr>
              <a:xfrm>
                <a:off x="5485415" y="8375981"/>
                <a:ext cx="115082" cy="115082"/>
                <a:chOff x="5485415" y="8375981"/>
                <a:chExt cx="115082" cy="115082"/>
              </a:xfrm>
            </p:grpSpPr>
            <p:sp>
              <p:nvSpPr>
                <p:cNvPr id="369" name="Circle">
                  <a:extLst>
                    <a:ext uri="{FF2B5EF4-FFF2-40B4-BE49-F238E27FC236}">
                      <a16:creationId xmlns:a16="http://schemas.microsoft.com/office/drawing/2014/main" id="{965ADA3E-4758-D643-B23F-1396FFFD58F7}"/>
                    </a:ext>
                  </a:extLst>
                </p:cNvPr>
                <p:cNvSpPr/>
                <p:nvPr/>
              </p:nvSpPr>
              <p:spPr>
                <a:xfrm>
                  <a:off x="5485415" y="8375981"/>
                  <a:ext cx="115082" cy="115082"/>
                </a:xfrm>
                <a:custGeom>
                  <a:avLst/>
                  <a:gdLst>
                    <a:gd name="connsiteX0" fmla="*/ 0 w 115082"/>
                    <a:gd name="connsiteY0" fmla="*/ 57541 h 115082"/>
                    <a:gd name="connsiteX1" fmla="*/ 57541 w 115082"/>
                    <a:gd name="connsiteY1" fmla="*/ 0 h 115082"/>
                    <a:gd name="connsiteX2" fmla="*/ 115082 w 115082"/>
                    <a:gd name="connsiteY2" fmla="*/ 57541 h 115082"/>
                    <a:gd name="connsiteX3" fmla="*/ 57541 w 115082"/>
                    <a:gd name="connsiteY3" fmla="*/ 115082 h 115082"/>
                    <a:gd name="connsiteX4" fmla="*/ 0 w 115082"/>
                    <a:gd name="connsiteY4" fmla="*/ 57541 h 11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082" h="115082" fill="none" extrusionOk="0">
                      <a:moveTo>
                        <a:pt x="0" y="57541"/>
                      </a:moveTo>
                      <a:cubicBezTo>
                        <a:pt x="-2033" y="24939"/>
                        <a:pt x="28939" y="-3747"/>
                        <a:pt x="57541" y="0"/>
                      </a:cubicBezTo>
                      <a:cubicBezTo>
                        <a:pt x="89039" y="-1215"/>
                        <a:pt x="114697" y="22856"/>
                        <a:pt x="115082" y="57541"/>
                      </a:cubicBezTo>
                      <a:cubicBezTo>
                        <a:pt x="121642" y="89102"/>
                        <a:pt x="84404" y="115471"/>
                        <a:pt x="57541" y="115082"/>
                      </a:cubicBezTo>
                      <a:cubicBezTo>
                        <a:pt x="22807" y="122040"/>
                        <a:pt x="-3009" y="93825"/>
                        <a:pt x="0" y="57541"/>
                      </a:cubicBezTo>
                      <a:close/>
                    </a:path>
                    <a:path w="115082" h="115082" stroke="0" extrusionOk="0">
                      <a:moveTo>
                        <a:pt x="0" y="57541"/>
                      </a:moveTo>
                      <a:cubicBezTo>
                        <a:pt x="-6277" y="21217"/>
                        <a:pt x="29914" y="20"/>
                        <a:pt x="57541" y="0"/>
                      </a:cubicBezTo>
                      <a:cubicBezTo>
                        <a:pt x="87236" y="-7144"/>
                        <a:pt x="110465" y="22071"/>
                        <a:pt x="115082" y="57541"/>
                      </a:cubicBezTo>
                      <a:cubicBezTo>
                        <a:pt x="117759" y="87871"/>
                        <a:pt x="95910" y="116769"/>
                        <a:pt x="57541" y="115082"/>
                      </a:cubicBezTo>
                      <a:cubicBezTo>
                        <a:pt x="26721" y="115707"/>
                        <a:pt x="-130" y="81423"/>
                        <a:pt x="0" y="575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662386096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662386096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70" name="Right Arrow">
                  <a:extLst>
                    <a:ext uri="{FF2B5EF4-FFF2-40B4-BE49-F238E27FC236}">
                      <a16:creationId xmlns:a16="http://schemas.microsoft.com/office/drawing/2014/main" id="{EBFFF2F1-6968-2B44-B87C-79D87506CF17}"/>
                    </a:ext>
                  </a:extLst>
                </p:cNvPr>
                <p:cNvGrpSpPr/>
                <p:nvPr/>
              </p:nvGrpSpPr>
              <p:grpSpPr>
                <a:xfrm rot="13229624">
                  <a:off x="5529172" y="8414378"/>
                  <a:ext cx="38361" cy="38361"/>
                  <a:chOff x="1411369" y="3109610"/>
                  <a:chExt cx="182868" cy="191529"/>
                </a:xfrm>
              </p:grpSpPr>
              <p:cxnSp>
                <p:nvCxnSpPr>
                  <p:cNvPr id="371" name="Line 2">
                    <a:extLst>
                      <a:ext uri="{FF2B5EF4-FFF2-40B4-BE49-F238E27FC236}">
                        <a16:creationId xmlns:a16="http://schemas.microsoft.com/office/drawing/2014/main" id="{B1B2B8FF-8330-584B-8155-5890D4C03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Line 1">
                    <a:extLst>
                      <a:ext uri="{FF2B5EF4-FFF2-40B4-BE49-F238E27FC236}">
                        <a16:creationId xmlns:a16="http://schemas.microsoft.com/office/drawing/2014/main" id="{DB5D4020-0ECF-7F48-A742-A7BB1C6077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85" name="Filled Picture Placeholder 2" descr="Picture placeholder">
              <a:extLst>
                <a:ext uri="{FF2B5EF4-FFF2-40B4-BE49-F238E27FC236}">
                  <a16:creationId xmlns:a16="http://schemas.microsoft.com/office/drawing/2014/main" id="{C133B7D3-6CB6-E94F-B24D-67BE93E35493}"/>
                </a:ext>
              </a:extLst>
            </p:cNvPr>
            <p:cNvGrpSpPr/>
            <p:nvPr/>
          </p:nvGrpSpPr>
          <p:grpSpPr>
            <a:xfrm>
              <a:off x="7778018" y="3795554"/>
              <a:ext cx="1362451" cy="1189710"/>
              <a:chOff x="4360001" y="8865800"/>
              <a:chExt cx="1072980" cy="1189710"/>
            </a:xfrm>
          </p:grpSpPr>
          <p:sp>
            <p:nvSpPr>
              <p:cNvPr id="386" name="Picture Placeholder Background">
                <a:extLst>
                  <a:ext uri="{FF2B5EF4-FFF2-40B4-BE49-F238E27FC236}">
                    <a16:creationId xmlns:a16="http://schemas.microsoft.com/office/drawing/2014/main" id="{26004460-FF16-DE4D-8905-8B66EFC125B1}"/>
                  </a:ext>
                </a:extLst>
              </p:cNvPr>
              <p:cNvSpPr/>
              <p:nvPr/>
            </p:nvSpPr>
            <p:spPr>
              <a:xfrm>
                <a:off x="4360001" y="9090363"/>
                <a:ext cx="1072980" cy="965147"/>
              </a:xfrm>
              <a:custGeom>
                <a:avLst/>
                <a:gdLst>
                  <a:gd name="connsiteX0" fmla="*/ 0 w 1072980"/>
                  <a:gd name="connsiteY0" fmla="*/ 9584 h 965147"/>
                  <a:gd name="connsiteX1" fmla="*/ 9584 w 1072980"/>
                  <a:gd name="connsiteY1" fmla="*/ 0 h 965147"/>
                  <a:gd name="connsiteX2" fmla="*/ 547028 w 1072980"/>
                  <a:gd name="connsiteY2" fmla="*/ 0 h 965147"/>
                  <a:gd name="connsiteX3" fmla="*/ 1063396 w 1072980"/>
                  <a:gd name="connsiteY3" fmla="*/ 0 h 965147"/>
                  <a:gd name="connsiteX4" fmla="*/ 1072980 w 1072980"/>
                  <a:gd name="connsiteY4" fmla="*/ 9584 h 965147"/>
                  <a:gd name="connsiteX5" fmla="*/ 1072980 w 1072980"/>
                  <a:gd name="connsiteY5" fmla="*/ 463654 h 965147"/>
                  <a:gd name="connsiteX6" fmla="*/ 1072980 w 1072980"/>
                  <a:gd name="connsiteY6" fmla="*/ 955563 h 965147"/>
                  <a:gd name="connsiteX7" fmla="*/ 1063396 w 1072980"/>
                  <a:gd name="connsiteY7" fmla="*/ 965147 h 965147"/>
                  <a:gd name="connsiteX8" fmla="*/ 525952 w 1072980"/>
                  <a:gd name="connsiteY8" fmla="*/ 965147 h 965147"/>
                  <a:gd name="connsiteX9" fmla="*/ 9584 w 1072980"/>
                  <a:gd name="connsiteY9" fmla="*/ 965147 h 965147"/>
                  <a:gd name="connsiteX10" fmla="*/ 0 w 1072980"/>
                  <a:gd name="connsiteY10" fmla="*/ 955563 h 965147"/>
                  <a:gd name="connsiteX11" fmla="*/ 0 w 1072980"/>
                  <a:gd name="connsiteY11" fmla="*/ 473114 h 965147"/>
                  <a:gd name="connsiteX12" fmla="*/ 0 w 1072980"/>
                  <a:gd name="connsiteY12" fmla="*/ 9584 h 965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2980" h="965147" fill="none" extrusionOk="0">
                    <a:moveTo>
                      <a:pt x="0" y="9584"/>
                    </a:moveTo>
                    <a:cubicBezTo>
                      <a:pt x="-1280" y="4501"/>
                      <a:pt x="3987" y="-210"/>
                      <a:pt x="9584" y="0"/>
                    </a:cubicBezTo>
                    <a:cubicBezTo>
                      <a:pt x="237306" y="11154"/>
                      <a:pt x="390689" y="-10591"/>
                      <a:pt x="547028" y="0"/>
                    </a:cubicBezTo>
                    <a:cubicBezTo>
                      <a:pt x="703367" y="10591"/>
                      <a:pt x="819112" y="-15474"/>
                      <a:pt x="1063396" y="0"/>
                    </a:cubicBezTo>
                    <a:cubicBezTo>
                      <a:pt x="1068096" y="1061"/>
                      <a:pt x="1073870" y="4952"/>
                      <a:pt x="1072980" y="9584"/>
                    </a:cubicBezTo>
                    <a:cubicBezTo>
                      <a:pt x="1061538" y="201197"/>
                      <a:pt x="1092259" y="367195"/>
                      <a:pt x="1072980" y="463654"/>
                    </a:cubicBezTo>
                    <a:cubicBezTo>
                      <a:pt x="1053702" y="560113"/>
                      <a:pt x="1051023" y="760855"/>
                      <a:pt x="1072980" y="955563"/>
                    </a:cubicBezTo>
                    <a:cubicBezTo>
                      <a:pt x="1073209" y="961309"/>
                      <a:pt x="1067531" y="965758"/>
                      <a:pt x="1063396" y="965147"/>
                    </a:cubicBezTo>
                    <a:cubicBezTo>
                      <a:pt x="876924" y="954520"/>
                      <a:pt x="710971" y="939057"/>
                      <a:pt x="525952" y="965147"/>
                    </a:cubicBezTo>
                    <a:cubicBezTo>
                      <a:pt x="340933" y="991237"/>
                      <a:pt x="172161" y="941482"/>
                      <a:pt x="9584" y="965147"/>
                    </a:cubicBezTo>
                    <a:cubicBezTo>
                      <a:pt x="3930" y="965873"/>
                      <a:pt x="-759" y="959850"/>
                      <a:pt x="0" y="955563"/>
                    </a:cubicBezTo>
                    <a:cubicBezTo>
                      <a:pt x="5597" y="842940"/>
                      <a:pt x="9317" y="667706"/>
                      <a:pt x="0" y="473114"/>
                    </a:cubicBezTo>
                    <a:cubicBezTo>
                      <a:pt x="-9317" y="278522"/>
                      <a:pt x="12100" y="213783"/>
                      <a:pt x="0" y="9584"/>
                    </a:cubicBezTo>
                    <a:close/>
                  </a:path>
                  <a:path w="1072980" h="965147" stroke="0" extrusionOk="0">
                    <a:moveTo>
                      <a:pt x="0" y="9584"/>
                    </a:moveTo>
                    <a:cubicBezTo>
                      <a:pt x="-237" y="4145"/>
                      <a:pt x="3514" y="292"/>
                      <a:pt x="9584" y="0"/>
                    </a:cubicBezTo>
                    <a:cubicBezTo>
                      <a:pt x="220373" y="18484"/>
                      <a:pt x="327603" y="24875"/>
                      <a:pt x="557566" y="0"/>
                    </a:cubicBezTo>
                    <a:cubicBezTo>
                      <a:pt x="787529" y="-24875"/>
                      <a:pt x="819902" y="-10815"/>
                      <a:pt x="1063396" y="0"/>
                    </a:cubicBezTo>
                    <a:cubicBezTo>
                      <a:pt x="1068121" y="-311"/>
                      <a:pt x="1073588" y="4581"/>
                      <a:pt x="1072980" y="9584"/>
                    </a:cubicBezTo>
                    <a:cubicBezTo>
                      <a:pt x="1061594" y="133765"/>
                      <a:pt x="1085298" y="244808"/>
                      <a:pt x="1072980" y="463654"/>
                    </a:cubicBezTo>
                    <a:cubicBezTo>
                      <a:pt x="1060663" y="682500"/>
                      <a:pt x="1090060" y="788413"/>
                      <a:pt x="1072980" y="955563"/>
                    </a:cubicBezTo>
                    <a:cubicBezTo>
                      <a:pt x="1072950" y="960568"/>
                      <a:pt x="1068464" y="965460"/>
                      <a:pt x="1063396" y="965147"/>
                    </a:cubicBezTo>
                    <a:cubicBezTo>
                      <a:pt x="933561" y="962704"/>
                      <a:pt x="706890" y="990179"/>
                      <a:pt x="557566" y="965147"/>
                    </a:cubicBezTo>
                    <a:cubicBezTo>
                      <a:pt x="408242" y="940116"/>
                      <a:pt x="229556" y="977508"/>
                      <a:pt x="9584" y="965147"/>
                    </a:cubicBezTo>
                    <a:cubicBezTo>
                      <a:pt x="4898" y="966051"/>
                      <a:pt x="30" y="961166"/>
                      <a:pt x="0" y="955563"/>
                    </a:cubicBezTo>
                    <a:cubicBezTo>
                      <a:pt x="-21908" y="806887"/>
                      <a:pt x="16290" y="641313"/>
                      <a:pt x="0" y="510953"/>
                    </a:cubicBezTo>
                    <a:cubicBezTo>
                      <a:pt x="-16290" y="380593"/>
                      <a:pt x="-24059" y="208158"/>
                      <a:pt x="0" y="95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993"/>
                        </a:avLst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Text Placeholder">
                <a:extLst>
                  <a:ext uri="{FF2B5EF4-FFF2-40B4-BE49-F238E27FC236}">
                    <a16:creationId xmlns:a16="http://schemas.microsoft.com/office/drawing/2014/main" id="{D0DAD439-9E36-524C-B90D-C7EE27451643}"/>
                  </a:ext>
                </a:extLst>
              </p:cNvPr>
              <p:cNvSpPr txBox="1"/>
              <p:nvPr/>
            </p:nvSpPr>
            <p:spPr>
              <a:xfrm>
                <a:off x="4389756" y="8865800"/>
                <a:ext cx="1013468" cy="22844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388" name="Picture Placeholder Graphic">
                <a:extLst>
                  <a:ext uri="{FF2B5EF4-FFF2-40B4-BE49-F238E27FC236}">
                    <a16:creationId xmlns:a16="http://schemas.microsoft.com/office/drawing/2014/main" id="{F678EF61-5F67-294C-B05C-379CB4F7DBA0}"/>
                  </a:ext>
                </a:extLst>
              </p:cNvPr>
              <p:cNvGrpSpPr/>
              <p:nvPr/>
            </p:nvGrpSpPr>
            <p:grpSpPr>
              <a:xfrm>
                <a:off x="4553337" y="9402402"/>
                <a:ext cx="628543" cy="305205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89" name="Triangle 2">
                  <a:extLst>
                    <a:ext uri="{FF2B5EF4-FFF2-40B4-BE49-F238E27FC236}">
                      <a16:creationId xmlns:a16="http://schemas.microsoft.com/office/drawing/2014/main" id="{B1DE38ED-F1C2-2546-9379-9FF7C90CB145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Triangle 1">
                  <a:extLst>
                    <a:ext uri="{FF2B5EF4-FFF2-40B4-BE49-F238E27FC236}">
                      <a16:creationId xmlns:a16="http://schemas.microsoft.com/office/drawing/2014/main" id="{54064E63-4426-0341-A2EE-B80A66BBC3CE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ircle">
                  <a:extLst>
                    <a:ext uri="{FF2B5EF4-FFF2-40B4-BE49-F238E27FC236}">
                      <a16:creationId xmlns:a16="http://schemas.microsoft.com/office/drawing/2014/main" id="{F8C299BD-4FF5-AB49-B0D0-856789895810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92" name="Filled Input Text Box" descr="Scrolling text box, filled with text">
              <a:extLst>
                <a:ext uri="{FF2B5EF4-FFF2-40B4-BE49-F238E27FC236}">
                  <a16:creationId xmlns:a16="http://schemas.microsoft.com/office/drawing/2014/main" id="{4A0B5E01-F41C-9D43-BF7D-8EF5D0B56265}"/>
                </a:ext>
              </a:extLst>
            </p:cNvPr>
            <p:cNvGrpSpPr/>
            <p:nvPr/>
          </p:nvGrpSpPr>
          <p:grpSpPr>
            <a:xfrm>
              <a:off x="7754686" y="5258981"/>
              <a:ext cx="1475502" cy="675189"/>
              <a:chOff x="672726" y="6194354"/>
              <a:chExt cx="2287067" cy="675189"/>
            </a:xfrm>
          </p:grpSpPr>
          <p:sp>
            <p:nvSpPr>
              <p:cNvPr id="393" name="Text Box Background">
                <a:extLst>
                  <a:ext uri="{FF2B5EF4-FFF2-40B4-BE49-F238E27FC236}">
                    <a16:creationId xmlns:a16="http://schemas.microsoft.com/office/drawing/2014/main" id="{F05A36D0-B698-C14F-8CE1-2B37B1C42241}"/>
                  </a:ext>
                </a:extLst>
              </p:cNvPr>
              <p:cNvSpPr/>
              <p:nvPr/>
            </p:nvSpPr>
            <p:spPr>
              <a:xfrm flipH="1">
                <a:off x="672726" y="6194354"/>
                <a:ext cx="2287067" cy="673924"/>
              </a:xfrm>
              <a:custGeom>
                <a:avLst/>
                <a:gdLst>
                  <a:gd name="connsiteX0" fmla="*/ 0 w 2287067"/>
                  <a:gd name="connsiteY0" fmla="*/ 14692 h 673924"/>
                  <a:gd name="connsiteX1" fmla="*/ 14692 w 2287067"/>
                  <a:gd name="connsiteY1" fmla="*/ 0 h 673924"/>
                  <a:gd name="connsiteX2" fmla="*/ 601690 w 2287067"/>
                  <a:gd name="connsiteY2" fmla="*/ 0 h 673924"/>
                  <a:gd name="connsiteX3" fmla="*/ 1120957 w 2287067"/>
                  <a:gd name="connsiteY3" fmla="*/ 0 h 673924"/>
                  <a:gd name="connsiteX4" fmla="*/ 1730531 w 2287067"/>
                  <a:gd name="connsiteY4" fmla="*/ 0 h 673924"/>
                  <a:gd name="connsiteX5" fmla="*/ 2272375 w 2287067"/>
                  <a:gd name="connsiteY5" fmla="*/ 0 h 673924"/>
                  <a:gd name="connsiteX6" fmla="*/ 2287067 w 2287067"/>
                  <a:gd name="connsiteY6" fmla="*/ 14692 h 673924"/>
                  <a:gd name="connsiteX7" fmla="*/ 2287067 w 2287067"/>
                  <a:gd name="connsiteY7" fmla="*/ 659232 h 673924"/>
                  <a:gd name="connsiteX8" fmla="*/ 2272375 w 2287067"/>
                  <a:gd name="connsiteY8" fmla="*/ 673924 h 673924"/>
                  <a:gd name="connsiteX9" fmla="*/ 1662801 w 2287067"/>
                  <a:gd name="connsiteY9" fmla="*/ 673924 h 673924"/>
                  <a:gd name="connsiteX10" fmla="*/ 1075803 w 2287067"/>
                  <a:gd name="connsiteY10" fmla="*/ 673924 h 673924"/>
                  <a:gd name="connsiteX11" fmla="*/ 556536 w 2287067"/>
                  <a:gd name="connsiteY11" fmla="*/ 673924 h 673924"/>
                  <a:gd name="connsiteX12" fmla="*/ 14692 w 2287067"/>
                  <a:gd name="connsiteY12" fmla="*/ 673924 h 673924"/>
                  <a:gd name="connsiteX13" fmla="*/ 0 w 2287067"/>
                  <a:gd name="connsiteY13" fmla="*/ 659232 h 673924"/>
                  <a:gd name="connsiteX14" fmla="*/ 0 w 2287067"/>
                  <a:gd name="connsiteY14" fmla="*/ 14692 h 67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7067" h="673924" fill="none" extrusionOk="0">
                    <a:moveTo>
                      <a:pt x="0" y="14692"/>
                    </a:moveTo>
                    <a:cubicBezTo>
                      <a:pt x="-329" y="5907"/>
                      <a:pt x="6612" y="-456"/>
                      <a:pt x="14692" y="0"/>
                    </a:cubicBezTo>
                    <a:cubicBezTo>
                      <a:pt x="201282" y="19936"/>
                      <a:pt x="391251" y="2522"/>
                      <a:pt x="601690" y="0"/>
                    </a:cubicBezTo>
                    <a:cubicBezTo>
                      <a:pt x="812129" y="-2522"/>
                      <a:pt x="970271" y="-23013"/>
                      <a:pt x="1120957" y="0"/>
                    </a:cubicBezTo>
                    <a:cubicBezTo>
                      <a:pt x="1271643" y="23013"/>
                      <a:pt x="1560932" y="-22798"/>
                      <a:pt x="1730531" y="0"/>
                    </a:cubicBezTo>
                    <a:cubicBezTo>
                      <a:pt x="1900130" y="22798"/>
                      <a:pt x="2039289" y="-13670"/>
                      <a:pt x="2272375" y="0"/>
                    </a:cubicBezTo>
                    <a:cubicBezTo>
                      <a:pt x="2281168" y="1344"/>
                      <a:pt x="2285621" y="7341"/>
                      <a:pt x="2287067" y="14692"/>
                    </a:cubicBezTo>
                    <a:cubicBezTo>
                      <a:pt x="2313246" y="292895"/>
                      <a:pt x="2311012" y="346458"/>
                      <a:pt x="2287067" y="659232"/>
                    </a:cubicBezTo>
                    <a:cubicBezTo>
                      <a:pt x="2287469" y="666111"/>
                      <a:pt x="2281333" y="674837"/>
                      <a:pt x="2272375" y="673924"/>
                    </a:cubicBezTo>
                    <a:cubicBezTo>
                      <a:pt x="2007649" y="693953"/>
                      <a:pt x="1909373" y="704160"/>
                      <a:pt x="1662801" y="673924"/>
                    </a:cubicBezTo>
                    <a:cubicBezTo>
                      <a:pt x="1416229" y="643688"/>
                      <a:pt x="1308536" y="664745"/>
                      <a:pt x="1075803" y="673924"/>
                    </a:cubicBezTo>
                    <a:cubicBezTo>
                      <a:pt x="843070" y="683103"/>
                      <a:pt x="794165" y="649928"/>
                      <a:pt x="556536" y="673924"/>
                    </a:cubicBezTo>
                    <a:cubicBezTo>
                      <a:pt x="318907" y="697920"/>
                      <a:pt x="138404" y="647919"/>
                      <a:pt x="14692" y="673924"/>
                    </a:cubicBezTo>
                    <a:cubicBezTo>
                      <a:pt x="5451" y="675064"/>
                      <a:pt x="-848" y="669162"/>
                      <a:pt x="0" y="659232"/>
                    </a:cubicBezTo>
                    <a:cubicBezTo>
                      <a:pt x="5176" y="414377"/>
                      <a:pt x="-9277" y="320235"/>
                      <a:pt x="0" y="14692"/>
                    </a:cubicBezTo>
                    <a:close/>
                  </a:path>
                  <a:path w="2287067" h="673924" stroke="0" extrusionOk="0">
                    <a:moveTo>
                      <a:pt x="0" y="14692"/>
                    </a:moveTo>
                    <a:cubicBezTo>
                      <a:pt x="-516" y="6260"/>
                      <a:pt x="5784" y="298"/>
                      <a:pt x="14692" y="0"/>
                    </a:cubicBezTo>
                    <a:cubicBezTo>
                      <a:pt x="229905" y="20948"/>
                      <a:pt x="346507" y="-21530"/>
                      <a:pt x="624266" y="0"/>
                    </a:cubicBezTo>
                    <a:cubicBezTo>
                      <a:pt x="902025" y="21530"/>
                      <a:pt x="911142" y="-26757"/>
                      <a:pt x="1166110" y="0"/>
                    </a:cubicBezTo>
                    <a:cubicBezTo>
                      <a:pt x="1421078" y="26757"/>
                      <a:pt x="1522442" y="881"/>
                      <a:pt x="1685377" y="0"/>
                    </a:cubicBezTo>
                    <a:cubicBezTo>
                      <a:pt x="1848312" y="-881"/>
                      <a:pt x="2060949" y="20153"/>
                      <a:pt x="2272375" y="0"/>
                    </a:cubicBezTo>
                    <a:cubicBezTo>
                      <a:pt x="2281031" y="-1115"/>
                      <a:pt x="2285257" y="6301"/>
                      <a:pt x="2287067" y="14692"/>
                    </a:cubicBezTo>
                    <a:cubicBezTo>
                      <a:pt x="2308375" y="153091"/>
                      <a:pt x="2299967" y="489497"/>
                      <a:pt x="2287067" y="659232"/>
                    </a:cubicBezTo>
                    <a:cubicBezTo>
                      <a:pt x="2286499" y="668285"/>
                      <a:pt x="2280348" y="673760"/>
                      <a:pt x="2272375" y="673924"/>
                    </a:cubicBezTo>
                    <a:cubicBezTo>
                      <a:pt x="2135307" y="678593"/>
                      <a:pt x="1964404" y="676976"/>
                      <a:pt x="1753108" y="673924"/>
                    </a:cubicBezTo>
                    <a:cubicBezTo>
                      <a:pt x="1541812" y="670872"/>
                      <a:pt x="1311198" y="663771"/>
                      <a:pt x="1188687" y="673924"/>
                    </a:cubicBezTo>
                    <a:cubicBezTo>
                      <a:pt x="1066176" y="684077"/>
                      <a:pt x="759632" y="681219"/>
                      <a:pt x="646843" y="673924"/>
                    </a:cubicBezTo>
                    <a:cubicBezTo>
                      <a:pt x="534054" y="666629"/>
                      <a:pt x="261300" y="665605"/>
                      <a:pt x="14692" y="673924"/>
                    </a:cubicBezTo>
                    <a:cubicBezTo>
                      <a:pt x="6858" y="673576"/>
                      <a:pt x="-522" y="667144"/>
                      <a:pt x="0" y="659232"/>
                    </a:cubicBezTo>
                    <a:cubicBezTo>
                      <a:pt x="24026" y="388074"/>
                      <a:pt x="2902" y="171882"/>
                      <a:pt x="0" y="146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2180"/>
                        </a:avLst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Scroll Bar">
                <a:extLst>
                  <a:ext uri="{FF2B5EF4-FFF2-40B4-BE49-F238E27FC236}">
                    <a16:creationId xmlns:a16="http://schemas.microsoft.com/office/drawing/2014/main" id="{1F7E9B9D-E3FF-8A41-B50E-4885CC0541DA}"/>
                  </a:ext>
                </a:extLst>
              </p:cNvPr>
              <p:cNvSpPr/>
              <p:nvPr/>
            </p:nvSpPr>
            <p:spPr>
              <a:xfrm>
                <a:off x="2892136" y="6222121"/>
                <a:ext cx="36576" cy="35119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Filler Text">
                <a:extLst>
                  <a:ext uri="{FF2B5EF4-FFF2-40B4-BE49-F238E27FC236}">
                    <a16:creationId xmlns:a16="http://schemas.microsoft.com/office/drawing/2014/main" id="{54459DDA-8344-7E4D-868B-0FEE0797AC85}"/>
                  </a:ext>
                </a:extLst>
              </p:cNvPr>
              <p:cNvSpPr txBox="1"/>
              <p:nvPr/>
            </p:nvSpPr>
            <p:spPr>
              <a:xfrm>
                <a:off x="694595" y="6200129"/>
                <a:ext cx="2188123" cy="669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Lorem ipsum dolor sit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amet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,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consectetur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adipiscing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elit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, sed do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eiusmod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tempor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incididunt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ut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labore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et dolore magna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aliqua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. Ut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enim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ad </a:t>
                </a:r>
                <a:r>
                  <a:rPr lang="en-US" sz="750" dirty="0" err="1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nostrud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 </a:t>
                </a:r>
              </a:p>
            </p:txBody>
          </p:sp>
        </p:grpSp>
        <p:grpSp>
          <p:nvGrpSpPr>
            <p:cNvPr id="396" name="Slider" descr="Slider">
              <a:extLst>
                <a:ext uri="{FF2B5EF4-FFF2-40B4-BE49-F238E27FC236}">
                  <a16:creationId xmlns:a16="http://schemas.microsoft.com/office/drawing/2014/main" id="{1F1456A3-518C-DC48-9098-078001936F06}"/>
                </a:ext>
              </a:extLst>
            </p:cNvPr>
            <p:cNvGrpSpPr/>
            <p:nvPr/>
          </p:nvGrpSpPr>
          <p:grpSpPr>
            <a:xfrm>
              <a:off x="4603377" y="2689679"/>
              <a:ext cx="1555058" cy="123815"/>
              <a:chOff x="9040141" y="9776591"/>
              <a:chExt cx="1683357" cy="128016"/>
            </a:xfrm>
          </p:grpSpPr>
          <p:sp>
            <p:nvSpPr>
              <p:cNvPr id="397" name="Slider Background">
                <a:extLst>
                  <a:ext uri="{FF2B5EF4-FFF2-40B4-BE49-F238E27FC236}">
                    <a16:creationId xmlns:a16="http://schemas.microsoft.com/office/drawing/2014/main" id="{9BF11015-8C11-D34F-A5EE-0F4CDD51B3D7}"/>
                  </a:ext>
                </a:extLst>
              </p:cNvPr>
              <p:cNvSpPr/>
              <p:nvPr/>
            </p:nvSpPr>
            <p:spPr>
              <a:xfrm>
                <a:off x="9040982" y="9811524"/>
                <a:ext cx="1682516" cy="54864"/>
              </a:xfrm>
              <a:custGeom>
                <a:avLst/>
                <a:gdLst>
                  <a:gd name="connsiteX0" fmla="*/ 0 w 1682516"/>
                  <a:gd name="connsiteY0" fmla="*/ 27432 h 54864"/>
                  <a:gd name="connsiteX1" fmla="*/ 27432 w 1682516"/>
                  <a:gd name="connsiteY1" fmla="*/ 0 h 54864"/>
                  <a:gd name="connsiteX2" fmla="*/ 602536 w 1682516"/>
                  <a:gd name="connsiteY2" fmla="*/ 0 h 54864"/>
                  <a:gd name="connsiteX3" fmla="*/ 1177639 w 1682516"/>
                  <a:gd name="connsiteY3" fmla="*/ 0 h 54864"/>
                  <a:gd name="connsiteX4" fmla="*/ 1655084 w 1682516"/>
                  <a:gd name="connsiteY4" fmla="*/ 0 h 54864"/>
                  <a:gd name="connsiteX5" fmla="*/ 1682516 w 1682516"/>
                  <a:gd name="connsiteY5" fmla="*/ 27432 h 54864"/>
                  <a:gd name="connsiteX6" fmla="*/ 1682516 w 1682516"/>
                  <a:gd name="connsiteY6" fmla="*/ 27432 h 54864"/>
                  <a:gd name="connsiteX7" fmla="*/ 1655084 w 1682516"/>
                  <a:gd name="connsiteY7" fmla="*/ 54864 h 54864"/>
                  <a:gd name="connsiteX8" fmla="*/ 1161363 w 1682516"/>
                  <a:gd name="connsiteY8" fmla="*/ 54864 h 54864"/>
                  <a:gd name="connsiteX9" fmla="*/ 586259 w 1682516"/>
                  <a:gd name="connsiteY9" fmla="*/ 54864 h 54864"/>
                  <a:gd name="connsiteX10" fmla="*/ 27432 w 1682516"/>
                  <a:gd name="connsiteY10" fmla="*/ 54864 h 54864"/>
                  <a:gd name="connsiteX11" fmla="*/ 0 w 1682516"/>
                  <a:gd name="connsiteY11" fmla="*/ 27432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2516" h="54864" fill="none" extrusionOk="0">
                    <a:moveTo>
                      <a:pt x="0" y="27432"/>
                    </a:moveTo>
                    <a:cubicBezTo>
                      <a:pt x="263" y="15011"/>
                      <a:pt x="14036" y="2701"/>
                      <a:pt x="27432" y="0"/>
                    </a:cubicBezTo>
                    <a:cubicBezTo>
                      <a:pt x="210825" y="3674"/>
                      <a:pt x="409597" y="-1890"/>
                      <a:pt x="602536" y="0"/>
                    </a:cubicBezTo>
                    <a:cubicBezTo>
                      <a:pt x="795475" y="1890"/>
                      <a:pt x="976802" y="14985"/>
                      <a:pt x="1177639" y="0"/>
                    </a:cubicBezTo>
                    <a:cubicBezTo>
                      <a:pt x="1378476" y="-14985"/>
                      <a:pt x="1485912" y="3088"/>
                      <a:pt x="1655084" y="0"/>
                    </a:cubicBezTo>
                    <a:cubicBezTo>
                      <a:pt x="1668832" y="-2095"/>
                      <a:pt x="1681700" y="15352"/>
                      <a:pt x="1682516" y="27432"/>
                    </a:cubicBezTo>
                    <a:lnTo>
                      <a:pt x="1682516" y="27432"/>
                    </a:lnTo>
                    <a:cubicBezTo>
                      <a:pt x="1681756" y="40295"/>
                      <a:pt x="1672429" y="54418"/>
                      <a:pt x="1655084" y="54864"/>
                    </a:cubicBezTo>
                    <a:cubicBezTo>
                      <a:pt x="1497790" y="52206"/>
                      <a:pt x="1264831" y="48645"/>
                      <a:pt x="1161363" y="54864"/>
                    </a:cubicBezTo>
                    <a:cubicBezTo>
                      <a:pt x="1057895" y="61083"/>
                      <a:pt x="729036" y="64864"/>
                      <a:pt x="586259" y="54864"/>
                    </a:cubicBezTo>
                    <a:cubicBezTo>
                      <a:pt x="443482" y="44864"/>
                      <a:pt x="274959" y="42407"/>
                      <a:pt x="27432" y="54864"/>
                    </a:cubicBezTo>
                    <a:cubicBezTo>
                      <a:pt x="13189" y="56660"/>
                      <a:pt x="-1137" y="43182"/>
                      <a:pt x="0" y="27432"/>
                    </a:cubicBezTo>
                    <a:close/>
                  </a:path>
                  <a:path w="1682516" h="54864" stroke="0" extrusionOk="0">
                    <a:moveTo>
                      <a:pt x="0" y="27432"/>
                    </a:moveTo>
                    <a:cubicBezTo>
                      <a:pt x="-328" y="12080"/>
                      <a:pt x="11229" y="395"/>
                      <a:pt x="27432" y="0"/>
                    </a:cubicBezTo>
                    <a:cubicBezTo>
                      <a:pt x="288430" y="-21545"/>
                      <a:pt x="420188" y="-8768"/>
                      <a:pt x="602536" y="0"/>
                    </a:cubicBezTo>
                    <a:cubicBezTo>
                      <a:pt x="784884" y="8768"/>
                      <a:pt x="1021528" y="-18315"/>
                      <a:pt x="1128810" y="0"/>
                    </a:cubicBezTo>
                    <a:cubicBezTo>
                      <a:pt x="1236092" y="18315"/>
                      <a:pt x="1503586" y="24309"/>
                      <a:pt x="1655084" y="0"/>
                    </a:cubicBezTo>
                    <a:cubicBezTo>
                      <a:pt x="1669997" y="-763"/>
                      <a:pt x="1682854" y="11032"/>
                      <a:pt x="1682516" y="27432"/>
                    </a:cubicBezTo>
                    <a:lnTo>
                      <a:pt x="1682516" y="27432"/>
                    </a:lnTo>
                    <a:cubicBezTo>
                      <a:pt x="1680933" y="41544"/>
                      <a:pt x="1671001" y="53616"/>
                      <a:pt x="1655084" y="54864"/>
                    </a:cubicBezTo>
                    <a:cubicBezTo>
                      <a:pt x="1523476" y="72127"/>
                      <a:pt x="1319793" y="30964"/>
                      <a:pt x="1079980" y="54864"/>
                    </a:cubicBezTo>
                    <a:cubicBezTo>
                      <a:pt x="840167" y="78764"/>
                      <a:pt x="677306" y="47319"/>
                      <a:pt x="569983" y="54864"/>
                    </a:cubicBezTo>
                    <a:cubicBezTo>
                      <a:pt x="462660" y="62409"/>
                      <a:pt x="176556" y="42112"/>
                      <a:pt x="27432" y="54864"/>
                    </a:cubicBezTo>
                    <a:cubicBezTo>
                      <a:pt x="13331" y="55722"/>
                      <a:pt x="841" y="43834"/>
                      <a:pt x="0" y="2743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Slider Line">
                <a:extLst>
                  <a:ext uri="{FF2B5EF4-FFF2-40B4-BE49-F238E27FC236}">
                    <a16:creationId xmlns:a16="http://schemas.microsoft.com/office/drawing/2014/main" id="{E656EEE2-B960-B342-9EA6-5D04549B6555}"/>
                  </a:ext>
                </a:extLst>
              </p:cNvPr>
              <p:cNvSpPr/>
              <p:nvPr/>
            </p:nvSpPr>
            <p:spPr>
              <a:xfrm>
                <a:off x="9040141" y="9809928"/>
                <a:ext cx="1071837" cy="55960"/>
              </a:xfrm>
              <a:custGeom>
                <a:avLst/>
                <a:gdLst>
                  <a:gd name="connsiteX0" fmla="*/ 0 w 1071837"/>
                  <a:gd name="connsiteY0" fmla="*/ 27980 h 55960"/>
                  <a:gd name="connsiteX1" fmla="*/ 27980 w 1071837"/>
                  <a:gd name="connsiteY1" fmla="*/ 0 h 55960"/>
                  <a:gd name="connsiteX2" fmla="*/ 546077 w 1071837"/>
                  <a:gd name="connsiteY2" fmla="*/ 0 h 55960"/>
                  <a:gd name="connsiteX3" fmla="*/ 1043857 w 1071837"/>
                  <a:gd name="connsiteY3" fmla="*/ 0 h 55960"/>
                  <a:gd name="connsiteX4" fmla="*/ 1071837 w 1071837"/>
                  <a:gd name="connsiteY4" fmla="*/ 27980 h 55960"/>
                  <a:gd name="connsiteX5" fmla="*/ 1071837 w 1071837"/>
                  <a:gd name="connsiteY5" fmla="*/ 27980 h 55960"/>
                  <a:gd name="connsiteX6" fmla="*/ 1043857 w 1071837"/>
                  <a:gd name="connsiteY6" fmla="*/ 55960 h 55960"/>
                  <a:gd name="connsiteX7" fmla="*/ 566395 w 1071837"/>
                  <a:gd name="connsiteY7" fmla="*/ 55960 h 55960"/>
                  <a:gd name="connsiteX8" fmla="*/ 27980 w 1071837"/>
                  <a:gd name="connsiteY8" fmla="*/ 55960 h 55960"/>
                  <a:gd name="connsiteX9" fmla="*/ 0 w 1071837"/>
                  <a:gd name="connsiteY9" fmla="*/ 27980 h 5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1837" h="55960" fill="none" extrusionOk="0">
                    <a:moveTo>
                      <a:pt x="0" y="27980"/>
                    </a:moveTo>
                    <a:cubicBezTo>
                      <a:pt x="1644" y="11917"/>
                      <a:pt x="12813" y="299"/>
                      <a:pt x="27980" y="0"/>
                    </a:cubicBezTo>
                    <a:cubicBezTo>
                      <a:pt x="270277" y="-7182"/>
                      <a:pt x="348831" y="-15900"/>
                      <a:pt x="546077" y="0"/>
                    </a:cubicBezTo>
                    <a:cubicBezTo>
                      <a:pt x="743323" y="15900"/>
                      <a:pt x="889059" y="-9530"/>
                      <a:pt x="1043857" y="0"/>
                    </a:cubicBezTo>
                    <a:cubicBezTo>
                      <a:pt x="1060242" y="926"/>
                      <a:pt x="1073421" y="14058"/>
                      <a:pt x="1071837" y="27980"/>
                    </a:cubicBezTo>
                    <a:lnTo>
                      <a:pt x="1071837" y="27980"/>
                    </a:lnTo>
                    <a:cubicBezTo>
                      <a:pt x="1070877" y="42464"/>
                      <a:pt x="1057155" y="58997"/>
                      <a:pt x="1043857" y="55960"/>
                    </a:cubicBezTo>
                    <a:cubicBezTo>
                      <a:pt x="852743" y="36346"/>
                      <a:pt x="782111" y="45234"/>
                      <a:pt x="566395" y="55960"/>
                    </a:cubicBezTo>
                    <a:cubicBezTo>
                      <a:pt x="350679" y="66686"/>
                      <a:pt x="215461" y="31690"/>
                      <a:pt x="27980" y="55960"/>
                    </a:cubicBezTo>
                    <a:cubicBezTo>
                      <a:pt x="11327" y="54838"/>
                      <a:pt x="848" y="40669"/>
                      <a:pt x="0" y="27980"/>
                    </a:cubicBezTo>
                    <a:close/>
                  </a:path>
                  <a:path w="1071837" h="55960" stroke="0" extrusionOk="0">
                    <a:moveTo>
                      <a:pt x="0" y="27980"/>
                    </a:moveTo>
                    <a:cubicBezTo>
                      <a:pt x="-1353" y="11749"/>
                      <a:pt x="12570" y="-1312"/>
                      <a:pt x="27980" y="0"/>
                    </a:cubicBezTo>
                    <a:cubicBezTo>
                      <a:pt x="210082" y="9500"/>
                      <a:pt x="296652" y="23027"/>
                      <a:pt x="556236" y="0"/>
                    </a:cubicBezTo>
                    <a:cubicBezTo>
                      <a:pt x="815820" y="-23027"/>
                      <a:pt x="918553" y="-842"/>
                      <a:pt x="1043857" y="0"/>
                    </a:cubicBezTo>
                    <a:cubicBezTo>
                      <a:pt x="1062010" y="2509"/>
                      <a:pt x="1072110" y="13141"/>
                      <a:pt x="1071837" y="27980"/>
                    </a:cubicBezTo>
                    <a:lnTo>
                      <a:pt x="1071837" y="27980"/>
                    </a:lnTo>
                    <a:cubicBezTo>
                      <a:pt x="1071953" y="44604"/>
                      <a:pt x="1056880" y="57889"/>
                      <a:pt x="1043857" y="55960"/>
                    </a:cubicBezTo>
                    <a:cubicBezTo>
                      <a:pt x="790602" y="68341"/>
                      <a:pt x="657542" y="36972"/>
                      <a:pt x="535919" y="55960"/>
                    </a:cubicBezTo>
                    <a:cubicBezTo>
                      <a:pt x="414296" y="74948"/>
                      <a:pt x="241776" y="65372"/>
                      <a:pt x="27980" y="55960"/>
                    </a:cubicBezTo>
                    <a:cubicBezTo>
                      <a:pt x="9961" y="55450"/>
                      <a:pt x="3329" y="42808"/>
                      <a:pt x="0" y="2798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  <ask:seed>782294884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Slider Button">
                <a:extLst>
                  <a:ext uri="{FF2B5EF4-FFF2-40B4-BE49-F238E27FC236}">
                    <a16:creationId xmlns:a16="http://schemas.microsoft.com/office/drawing/2014/main" id="{ECE683D3-C2BE-0949-B65E-67B10300E1BA}"/>
                  </a:ext>
                </a:extLst>
              </p:cNvPr>
              <p:cNvSpPr/>
              <p:nvPr/>
            </p:nvSpPr>
            <p:spPr>
              <a:xfrm>
                <a:off x="10032507" y="9776591"/>
                <a:ext cx="128016" cy="128016"/>
              </a:xfrm>
              <a:custGeom>
                <a:avLst/>
                <a:gdLst>
                  <a:gd name="connsiteX0" fmla="*/ 0 w 128016"/>
                  <a:gd name="connsiteY0" fmla="*/ 64008 h 128016"/>
                  <a:gd name="connsiteX1" fmla="*/ 64008 w 128016"/>
                  <a:gd name="connsiteY1" fmla="*/ 0 h 128016"/>
                  <a:gd name="connsiteX2" fmla="*/ 128016 w 128016"/>
                  <a:gd name="connsiteY2" fmla="*/ 64008 h 128016"/>
                  <a:gd name="connsiteX3" fmla="*/ 64008 w 128016"/>
                  <a:gd name="connsiteY3" fmla="*/ 128016 h 128016"/>
                  <a:gd name="connsiteX4" fmla="*/ 0 w 128016"/>
                  <a:gd name="connsiteY4" fmla="*/ 64008 h 12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16" h="128016" fill="none" extrusionOk="0">
                    <a:moveTo>
                      <a:pt x="0" y="64008"/>
                    </a:moveTo>
                    <a:cubicBezTo>
                      <a:pt x="176" y="30442"/>
                      <a:pt x="27806" y="676"/>
                      <a:pt x="64008" y="0"/>
                    </a:cubicBezTo>
                    <a:cubicBezTo>
                      <a:pt x="103017" y="6192"/>
                      <a:pt x="125044" y="28305"/>
                      <a:pt x="128016" y="64008"/>
                    </a:cubicBezTo>
                    <a:cubicBezTo>
                      <a:pt x="128690" y="101197"/>
                      <a:pt x="103070" y="134795"/>
                      <a:pt x="64008" y="128016"/>
                    </a:cubicBezTo>
                    <a:cubicBezTo>
                      <a:pt x="25495" y="127388"/>
                      <a:pt x="5968" y="98239"/>
                      <a:pt x="0" y="64008"/>
                    </a:cubicBezTo>
                    <a:close/>
                  </a:path>
                  <a:path w="128016" h="128016" stroke="0" extrusionOk="0">
                    <a:moveTo>
                      <a:pt x="0" y="64008"/>
                    </a:moveTo>
                    <a:cubicBezTo>
                      <a:pt x="-2406" y="27274"/>
                      <a:pt x="28770" y="-3453"/>
                      <a:pt x="64008" y="0"/>
                    </a:cubicBezTo>
                    <a:cubicBezTo>
                      <a:pt x="95673" y="-4909"/>
                      <a:pt x="124812" y="31387"/>
                      <a:pt x="128016" y="64008"/>
                    </a:cubicBezTo>
                    <a:cubicBezTo>
                      <a:pt x="134142" y="104610"/>
                      <a:pt x="98815" y="125310"/>
                      <a:pt x="64008" y="128016"/>
                    </a:cubicBezTo>
                    <a:cubicBezTo>
                      <a:pt x="34506" y="133452"/>
                      <a:pt x="780" y="101112"/>
                      <a:pt x="0" y="6400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ellipse">
                        <a:avLst/>
                      </a:prstGeom>
                      <ask:type>
                        <ask:lineSketchFreehand/>
                      </ask:type>
                      <ask:seed>782294884</ask:seed>
                    </ask:lineSketchStyleProps>
                  </a:ext>
                </a:extLst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0" name="Collections Title Text">
              <a:extLst>
                <a:ext uri="{FF2B5EF4-FFF2-40B4-BE49-F238E27FC236}">
                  <a16:creationId xmlns:a16="http://schemas.microsoft.com/office/drawing/2014/main" id="{34CD0699-03B3-F54B-9A09-ED15EA12CFBA}"/>
                </a:ext>
              </a:extLst>
            </p:cNvPr>
            <p:cNvSpPr txBox="1"/>
            <p:nvPr/>
          </p:nvSpPr>
          <p:spPr>
            <a:xfrm>
              <a:off x="4048224" y="2673394"/>
              <a:ext cx="820368" cy="1215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Hours</a:t>
              </a:r>
            </a:p>
          </p:txBody>
        </p:sp>
        <p:grpSp>
          <p:nvGrpSpPr>
            <p:cNvPr id="401" name="Toggle On" descr="Toggle on icon">
              <a:extLst>
                <a:ext uri="{FF2B5EF4-FFF2-40B4-BE49-F238E27FC236}">
                  <a16:creationId xmlns:a16="http://schemas.microsoft.com/office/drawing/2014/main" id="{2F8A2C4E-93A3-DD45-ACAD-A3BBA1FEA2AB}"/>
                </a:ext>
              </a:extLst>
            </p:cNvPr>
            <p:cNvGrpSpPr/>
            <p:nvPr/>
          </p:nvGrpSpPr>
          <p:grpSpPr>
            <a:xfrm>
              <a:off x="6627179" y="2623618"/>
              <a:ext cx="452737" cy="219456"/>
              <a:chOff x="2008693" y="4179094"/>
              <a:chExt cx="452737" cy="219456"/>
            </a:xfrm>
          </p:grpSpPr>
          <p:sp>
            <p:nvSpPr>
              <p:cNvPr id="402" name="Toggle On Background">
                <a:extLst>
                  <a:ext uri="{FF2B5EF4-FFF2-40B4-BE49-F238E27FC236}">
                    <a16:creationId xmlns:a16="http://schemas.microsoft.com/office/drawing/2014/main" id="{A68DFBED-CD9D-2143-9D44-540D5D40B4FC}"/>
                  </a:ext>
                </a:extLst>
              </p:cNvPr>
              <p:cNvSpPr/>
              <p:nvPr/>
            </p:nvSpPr>
            <p:spPr>
              <a:xfrm>
                <a:off x="2008693" y="4179094"/>
                <a:ext cx="452737" cy="219456"/>
              </a:xfrm>
              <a:custGeom>
                <a:avLst/>
                <a:gdLst>
                  <a:gd name="connsiteX0" fmla="*/ 0 w 452737"/>
                  <a:gd name="connsiteY0" fmla="*/ 109728 h 219456"/>
                  <a:gd name="connsiteX1" fmla="*/ 109728 w 452737"/>
                  <a:gd name="connsiteY1" fmla="*/ 0 h 219456"/>
                  <a:gd name="connsiteX2" fmla="*/ 343009 w 452737"/>
                  <a:gd name="connsiteY2" fmla="*/ 0 h 219456"/>
                  <a:gd name="connsiteX3" fmla="*/ 452737 w 452737"/>
                  <a:gd name="connsiteY3" fmla="*/ 109728 h 219456"/>
                  <a:gd name="connsiteX4" fmla="*/ 452737 w 452737"/>
                  <a:gd name="connsiteY4" fmla="*/ 109728 h 219456"/>
                  <a:gd name="connsiteX5" fmla="*/ 343009 w 452737"/>
                  <a:gd name="connsiteY5" fmla="*/ 219456 h 219456"/>
                  <a:gd name="connsiteX6" fmla="*/ 109728 w 452737"/>
                  <a:gd name="connsiteY6" fmla="*/ 219456 h 219456"/>
                  <a:gd name="connsiteX7" fmla="*/ 0 w 452737"/>
                  <a:gd name="connsiteY7" fmla="*/ 109728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2737" h="219456" fill="none" extrusionOk="0">
                    <a:moveTo>
                      <a:pt x="0" y="109728"/>
                    </a:moveTo>
                    <a:cubicBezTo>
                      <a:pt x="-3167" y="60399"/>
                      <a:pt x="48283" y="1926"/>
                      <a:pt x="109728" y="0"/>
                    </a:cubicBezTo>
                    <a:cubicBezTo>
                      <a:pt x="180041" y="6664"/>
                      <a:pt x="268479" y="-1522"/>
                      <a:pt x="343009" y="0"/>
                    </a:cubicBezTo>
                    <a:cubicBezTo>
                      <a:pt x="401744" y="1507"/>
                      <a:pt x="451145" y="49374"/>
                      <a:pt x="452737" y="109728"/>
                    </a:cubicBezTo>
                    <a:lnTo>
                      <a:pt x="452737" y="109728"/>
                    </a:lnTo>
                    <a:cubicBezTo>
                      <a:pt x="458185" y="170082"/>
                      <a:pt x="401759" y="218861"/>
                      <a:pt x="343009" y="219456"/>
                    </a:cubicBezTo>
                    <a:cubicBezTo>
                      <a:pt x="291934" y="220931"/>
                      <a:pt x="168965" y="214273"/>
                      <a:pt x="109728" y="219456"/>
                    </a:cubicBezTo>
                    <a:cubicBezTo>
                      <a:pt x="38141" y="212738"/>
                      <a:pt x="537" y="172273"/>
                      <a:pt x="0" y="109728"/>
                    </a:cubicBezTo>
                    <a:close/>
                  </a:path>
                  <a:path w="452737" h="219456" stroke="0" extrusionOk="0">
                    <a:moveTo>
                      <a:pt x="0" y="109728"/>
                    </a:moveTo>
                    <a:cubicBezTo>
                      <a:pt x="-764" y="53579"/>
                      <a:pt x="54034" y="-2162"/>
                      <a:pt x="109728" y="0"/>
                    </a:cubicBezTo>
                    <a:cubicBezTo>
                      <a:pt x="197755" y="7894"/>
                      <a:pt x="254598" y="-4275"/>
                      <a:pt x="343009" y="0"/>
                    </a:cubicBezTo>
                    <a:cubicBezTo>
                      <a:pt x="398684" y="-11744"/>
                      <a:pt x="447065" y="38442"/>
                      <a:pt x="452737" y="109728"/>
                    </a:cubicBezTo>
                    <a:lnTo>
                      <a:pt x="452737" y="109728"/>
                    </a:lnTo>
                    <a:cubicBezTo>
                      <a:pt x="453762" y="175262"/>
                      <a:pt x="406648" y="221847"/>
                      <a:pt x="343009" y="219456"/>
                    </a:cubicBezTo>
                    <a:cubicBezTo>
                      <a:pt x="266331" y="210399"/>
                      <a:pt x="164324" y="230479"/>
                      <a:pt x="109728" y="219456"/>
                    </a:cubicBezTo>
                    <a:cubicBezTo>
                      <a:pt x="54231" y="209685"/>
                      <a:pt x="7418" y="177078"/>
                      <a:pt x="0" y="1097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8000280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  <ask:seed>878000280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n Text">
                <a:extLst>
                  <a:ext uri="{FF2B5EF4-FFF2-40B4-BE49-F238E27FC236}">
                    <a16:creationId xmlns:a16="http://schemas.microsoft.com/office/drawing/2014/main" id="{DBFDC385-5494-494D-A31E-F5A975F95582}"/>
                  </a:ext>
                </a:extLst>
              </p:cNvPr>
              <p:cNvSpPr txBox="1"/>
              <p:nvPr/>
            </p:nvSpPr>
            <p:spPr>
              <a:xfrm>
                <a:off x="2080954" y="4189991"/>
                <a:ext cx="152739" cy="20774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7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ON</a:t>
                </a:r>
              </a:p>
            </p:txBody>
          </p:sp>
          <p:sp>
            <p:nvSpPr>
              <p:cNvPr id="404" name="Circle">
                <a:extLst>
                  <a:ext uri="{FF2B5EF4-FFF2-40B4-BE49-F238E27FC236}">
                    <a16:creationId xmlns:a16="http://schemas.microsoft.com/office/drawing/2014/main" id="{7461249D-D10B-9C40-A0BE-54EEBCD9271B}"/>
                  </a:ext>
                </a:extLst>
              </p:cNvPr>
              <p:cNvSpPr/>
              <p:nvPr/>
            </p:nvSpPr>
            <p:spPr>
              <a:xfrm>
                <a:off x="2269641" y="4207116"/>
                <a:ext cx="171428" cy="171428"/>
              </a:xfrm>
              <a:custGeom>
                <a:avLst/>
                <a:gdLst>
                  <a:gd name="connsiteX0" fmla="*/ 0 w 171428"/>
                  <a:gd name="connsiteY0" fmla="*/ 85714 h 171428"/>
                  <a:gd name="connsiteX1" fmla="*/ 85714 w 171428"/>
                  <a:gd name="connsiteY1" fmla="*/ 0 h 171428"/>
                  <a:gd name="connsiteX2" fmla="*/ 171428 w 171428"/>
                  <a:gd name="connsiteY2" fmla="*/ 85714 h 171428"/>
                  <a:gd name="connsiteX3" fmla="*/ 85714 w 171428"/>
                  <a:gd name="connsiteY3" fmla="*/ 171428 h 171428"/>
                  <a:gd name="connsiteX4" fmla="*/ 0 w 171428"/>
                  <a:gd name="connsiteY4" fmla="*/ 85714 h 17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28" h="171428" fill="none" extrusionOk="0">
                    <a:moveTo>
                      <a:pt x="0" y="85714"/>
                    </a:moveTo>
                    <a:cubicBezTo>
                      <a:pt x="-7833" y="35205"/>
                      <a:pt x="44181" y="-6848"/>
                      <a:pt x="85714" y="0"/>
                    </a:cubicBezTo>
                    <a:cubicBezTo>
                      <a:pt x="132057" y="-4303"/>
                      <a:pt x="170658" y="32560"/>
                      <a:pt x="171428" y="85714"/>
                    </a:cubicBezTo>
                    <a:cubicBezTo>
                      <a:pt x="175482" y="132919"/>
                      <a:pt x="122274" y="172281"/>
                      <a:pt x="85714" y="171428"/>
                    </a:cubicBezTo>
                    <a:cubicBezTo>
                      <a:pt x="37309" y="173938"/>
                      <a:pt x="-2760" y="137186"/>
                      <a:pt x="0" y="85714"/>
                    </a:cubicBezTo>
                    <a:close/>
                  </a:path>
                  <a:path w="171428" h="171428" stroke="0" extrusionOk="0">
                    <a:moveTo>
                      <a:pt x="0" y="85714"/>
                    </a:moveTo>
                    <a:cubicBezTo>
                      <a:pt x="-9295" y="31645"/>
                      <a:pt x="48397" y="49"/>
                      <a:pt x="85714" y="0"/>
                    </a:cubicBezTo>
                    <a:cubicBezTo>
                      <a:pt x="132584" y="-1606"/>
                      <a:pt x="168830" y="36298"/>
                      <a:pt x="171428" y="85714"/>
                    </a:cubicBezTo>
                    <a:cubicBezTo>
                      <a:pt x="173834" y="131751"/>
                      <a:pt x="141927" y="173700"/>
                      <a:pt x="85714" y="171428"/>
                    </a:cubicBezTo>
                    <a:cubicBezTo>
                      <a:pt x="47027" y="177067"/>
                      <a:pt x="-66" y="129021"/>
                      <a:pt x="0" y="8571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  <ask:seed>662386096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5" name="Text Placeholder">
              <a:extLst>
                <a:ext uri="{FF2B5EF4-FFF2-40B4-BE49-F238E27FC236}">
                  <a16:creationId xmlns:a16="http://schemas.microsoft.com/office/drawing/2014/main" id="{47589D51-13DF-D84D-9DC3-665712B13EB7}"/>
                </a:ext>
              </a:extLst>
            </p:cNvPr>
            <p:cNvSpPr txBox="1"/>
            <p:nvPr/>
          </p:nvSpPr>
          <p:spPr>
            <a:xfrm>
              <a:off x="4006042" y="2995253"/>
              <a:ext cx="1286884" cy="22844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sp>
          <p:nvSpPr>
            <p:cNvPr id="414" name="Separator Line">
              <a:extLst>
                <a:ext uri="{FF2B5EF4-FFF2-40B4-BE49-F238E27FC236}">
                  <a16:creationId xmlns:a16="http://schemas.microsoft.com/office/drawing/2014/main" id="{18D547FF-110D-8F44-965A-502234382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1833852" y="4167258"/>
              <a:ext cx="3960000" cy="18000"/>
            </a:xfrm>
            <a:custGeom>
              <a:avLst/>
              <a:gdLst>
                <a:gd name="connsiteX0" fmla="*/ 0 w 3960000"/>
                <a:gd name="connsiteY0" fmla="*/ 0 h 18000"/>
                <a:gd name="connsiteX1" fmla="*/ 739200 w 3960000"/>
                <a:gd name="connsiteY1" fmla="*/ 0 h 18000"/>
                <a:gd name="connsiteX2" fmla="*/ 1438800 w 3960000"/>
                <a:gd name="connsiteY2" fmla="*/ 0 h 18000"/>
                <a:gd name="connsiteX3" fmla="*/ 2138400 w 3960000"/>
                <a:gd name="connsiteY3" fmla="*/ 0 h 18000"/>
                <a:gd name="connsiteX4" fmla="*/ 2679600 w 3960000"/>
                <a:gd name="connsiteY4" fmla="*/ 0 h 18000"/>
                <a:gd name="connsiteX5" fmla="*/ 3260400 w 3960000"/>
                <a:gd name="connsiteY5" fmla="*/ 0 h 18000"/>
                <a:gd name="connsiteX6" fmla="*/ 3960000 w 3960000"/>
                <a:gd name="connsiteY6" fmla="*/ 0 h 18000"/>
                <a:gd name="connsiteX7" fmla="*/ 3960000 w 3960000"/>
                <a:gd name="connsiteY7" fmla="*/ 18000 h 18000"/>
                <a:gd name="connsiteX8" fmla="*/ 3300000 w 3960000"/>
                <a:gd name="connsiteY8" fmla="*/ 18000 h 18000"/>
                <a:gd name="connsiteX9" fmla="*/ 2758800 w 3960000"/>
                <a:gd name="connsiteY9" fmla="*/ 18000 h 18000"/>
                <a:gd name="connsiteX10" fmla="*/ 2217600 w 3960000"/>
                <a:gd name="connsiteY10" fmla="*/ 18000 h 18000"/>
                <a:gd name="connsiteX11" fmla="*/ 1518000 w 3960000"/>
                <a:gd name="connsiteY11" fmla="*/ 18000 h 18000"/>
                <a:gd name="connsiteX12" fmla="*/ 937200 w 3960000"/>
                <a:gd name="connsiteY12" fmla="*/ 18000 h 18000"/>
                <a:gd name="connsiteX13" fmla="*/ 0 w 3960000"/>
                <a:gd name="connsiteY13" fmla="*/ 18000 h 18000"/>
                <a:gd name="connsiteX14" fmla="*/ 0 w 3960000"/>
                <a:gd name="connsiteY14" fmla="*/ 0 h 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0000" h="18000" fill="none" extrusionOk="0">
                  <a:moveTo>
                    <a:pt x="0" y="0"/>
                  </a:moveTo>
                  <a:cubicBezTo>
                    <a:pt x="217119" y="18880"/>
                    <a:pt x="414199" y="34409"/>
                    <a:pt x="739200" y="0"/>
                  </a:cubicBezTo>
                  <a:cubicBezTo>
                    <a:pt x="1064201" y="-34409"/>
                    <a:pt x="1170182" y="28209"/>
                    <a:pt x="1438800" y="0"/>
                  </a:cubicBezTo>
                  <a:cubicBezTo>
                    <a:pt x="1707418" y="-28209"/>
                    <a:pt x="1913089" y="27144"/>
                    <a:pt x="2138400" y="0"/>
                  </a:cubicBezTo>
                  <a:cubicBezTo>
                    <a:pt x="2363711" y="-27144"/>
                    <a:pt x="2427917" y="-23267"/>
                    <a:pt x="2679600" y="0"/>
                  </a:cubicBezTo>
                  <a:cubicBezTo>
                    <a:pt x="2931283" y="23267"/>
                    <a:pt x="3035607" y="11213"/>
                    <a:pt x="3260400" y="0"/>
                  </a:cubicBezTo>
                  <a:cubicBezTo>
                    <a:pt x="3485193" y="-11213"/>
                    <a:pt x="3659153" y="27087"/>
                    <a:pt x="3960000" y="0"/>
                  </a:cubicBezTo>
                  <a:cubicBezTo>
                    <a:pt x="3959903" y="6508"/>
                    <a:pt x="3959907" y="12046"/>
                    <a:pt x="3960000" y="18000"/>
                  </a:cubicBezTo>
                  <a:cubicBezTo>
                    <a:pt x="3637066" y="-10514"/>
                    <a:pt x="3480128" y="34053"/>
                    <a:pt x="3300000" y="18000"/>
                  </a:cubicBezTo>
                  <a:cubicBezTo>
                    <a:pt x="3119872" y="1947"/>
                    <a:pt x="2891298" y="8331"/>
                    <a:pt x="2758800" y="18000"/>
                  </a:cubicBezTo>
                  <a:cubicBezTo>
                    <a:pt x="2626302" y="27669"/>
                    <a:pt x="2381441" y="-7547"/>
                    <a:pt x="2217600" y="18000"/>
                  </a:cubicBezTo>
                  <a:cubicBezTo>
                    <a:pt x="2053759" y="43547"/>
                    <a:pt x="1833091" y="47096"/>
                    <a:pt x="1518000" y="18000"/>
                  </a:cubicBezTo>
                  <a:cubicBezTo>
                    <a:pt x="1202909" y="-11096"/>
                    <a:pt x="1144036" y="11796"/>
                    <a:pt x="937200" y="18000"/>
                  </a:cubicBezTo>
                  <a:cubicBezTo>
                    <a:pt x="730364" y="24204"/>
                    <a:pt x="463985" y="-19106"/>
                    <a:pt x="0" y="18000"/>
                  </a:cubicBezTo>
                  <a:cubicBezTo>
                    <a:pt x="683" y="9328"/>
                    <a:pt x="162" y="6410"/>
                    <a:pt x="0" y="0"/>
                  </a:cubicBezTo>
                  <a:close/>
                </a:path>
                <a:path w="3960000" h="18000" stroke="0" extrusionOk="0">
                  <a:moveTo>
                    <a:pt x="0" y="0"/>
                  </a:moveTo>
                  <a:cubicBezTo>
                    <a:pt x="303662" y="-9313"/>
                    <a:pt x="334117" y="-8953"/>
                    <a:pt x="620400" y="0"/>
                  </a:cubicBezTo>
                  <a:cubicBezTo>
                    <a:pt x="906683" y="8953"/>
                    <a:pt x="969789" y="10469"/>
                    <a:pt x="1161600" y="0"/>
                  </a:cubicBezTo>
                  <a:cubicBezTo>
                    <a:pt x="1353411" y="-10469"/>
                    <a:pt x="1652178" y="-379"/>
                    <a:pt x="1900800" y="0"/>
                  </a:cubicBezTo>
                  <a:cubicBezTo>
                    <a:pt x="2149422" y="379"/>
                    <a:pt x="2342728" y="-12087"/>
                    <a:pt x="2521200" y="0"/>
                  </a:cubicBezTo>
                  <a:cubicBezTo>
                    <a:pt x="2699672" y="12087"/>
                    <a:pt x="2962993" y="23293"/>
                    <a:pt x="3141600" y="0"/>
                  </a:cubicBezTo>
                  <a:cubicBezTo>
                    <a:pt x="3320207" y="-23293"/>
                    <a:pt x="3785724" y="15631"/>
                    <a:pt x="3960000" y="0"/>
                  </a:cubicBezTo>
                  <a:cubicBezTo>
                    <a:pt x="3960873" y="7112"/>
                    <a:pt x="3960731" y="13977"/>
                    <a:pt x="3960000" y="18000"/>
                  </a:cubicBezTo>
                  <a:cubicBezTo>
                    <a:pt x="3785613" y="17455"/>
                    <a:pt x="3599945" y="7581"/>
                    <a:pt x="3300000" y="18000"/>
                  </a:cubicBezTo>
                  <a:cubicBezTo>
                    <a:pt x="3000055" y="28419"/>
                    <a:pt x="2996374" y="16153"/>
                    <a:pt x="2758800" y="18000"/>
                  </a:cubicBezTo>
                  <a:cubicBezTo>
                    <a:pt x="2521226" y="19847"/>
                    <a:pt x="2237079" y="43162"/>
                    <a:pt x="2098800" y="18000"/>
                  </a:cubicBezTo>
                  <a:cubicBezTo>
                    <a:pt x="1960521" y="-7162"/>
                    <a:pt x="1598692" y="13366"/>
                    <a:pt x="1438800" y="18000"/>
                  </a:cubicBezTo>
                  <a:cubicBezTo>
                    <a:pt x="1278908" y="22634"/>
                    <a:pt x="975916" y="36362"/>
                    <a:pt x="818400" y="18000"/>
                  </a:cubicBezTo>
                  <a:cubicBezTo>
                    <a:pt x="660884" y="-362"/>
                    <a:pt x="278359" y="45076"/>
                    <a:pt x="0" y="18000"/>
                  </a:cubicBezTo>
                  <a:cubicBezTo>
                    <a:pt x="-379" y="9819"/>
                    <a:pt x="-615" y="8972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F0FA-BB36-AA42-8273-20ECB20763F5}"/>
              </a:ext>
            </a:extLst>
          </p:cNvPr>
          <p:cNvGrpSpPr/>
          <p:nvPr/>
        </p:nvGrpSpPr>
        <p:grpSpPr>
          <a:xfrm>
            <a:off x="553164" y="832559"/>
            <a:ext cx="2937615" cy="5384476"/>
            <a:chOff x="553164" y="932918"/>
            <a:chExt cx="2937615" cy="5384476"/>
          </a:xfrm>
        </p:grpSpPr>
        <p:grpSp>
          <p:nvGrpSpPr>
            <p:cNvPr id="418" name="Mobile Header Text">
              <a:extLst>
                <a:ext uri="{FF2B5EF4-FFF2-40B4-BE49-F238E27FC236}">
                  <a16:creationId xmlns:a16="http://schemas.microsoft.com/office/drawing/2014/main" id="{2E664207-0AE8-FF4E-9B99-CE13A622F8D5}"/>
                </a:ext>
              </a:extLst>
            </p:cNvPr>
            <p:cNvGrpSpPr/>
            <p:nvPr/>
          </p:nvGrpSpPr>
          <p:grpSpPr>
            <a:xfrm>
              <a:off x="843957" y="3101241"/>
              <a:ext cx="2249431" cy="618326"/>
              <a:chOff x="1599744" y="3813799"/>
              <a:chExt cx="1876013" cy="515680"/>
            </a:xfrm>
          </p:grpSpPr>
          <p:grpSp>
            <p:nvGrpSpPr>
              <p:cNvPr id="479" name="Sort Text">
                <a:extLst>
                  <a:ext uri="{FF2B5EF4-FFF2-40B4-BE49-F238E27FC236}">
                    <a16:creationId xmlns:a16="http://schemas.microsoft.com/office/drawing/2014/main" id="{99A96A3E-6AA4-414A-82B2-A8F8C6D0A956}"/>
                  </a:ext>
                </a:extLst>
              </p:cNvPr>
              <p:cNvGrpSpPr/>
              <p:nvPr/>
            </p:nvGrpSpPr>
            <p:grpSpPr>
              <a:xfrm>
                <a:off x="2719512" y="3813799"/>
                <a:ext cx="756245" cy="122213"/>
                <a:chOff x="2719512" y="3813799"/>
                <a:chExt cx="756245" cy="122213"/>
              </a:xfrm>
            </p:grpSpPr>
            <p:grpSp>
              <p:nvGrpSpPr>
                <p:cNvPr id="483" name="Sort Dropdown">
                  <a:extLst>
                    <a:ext uri="{FF2B5EF4-FFF2-40B4-BE49-F238E27FC236}">
                      <a16:creationId xmlns:a16="http://schemas.microsoft.com/office/drawing/2014/main" id="{3D60D939-9E73-1548-97B6-0F3216490CDA}"/>
                    </a:ext>
                  </a:extLst>
                </p:cNvPr>
                <p:cNvGrpSpPr/>
                <p:nvPr/>
              </p:nvGrpSpPr>
              <p:grpSpPr>
                <a:xfrm rot="18629624">
                  <a:off x="3435452" y="3857044"/>
                  <a:ext cx="40305" cy="40305"/>
                  <a:chOff x="1411369" y="3109610"/>
                  <a:chExt cx="182868" cy="191529"/>
                </a:xfrm>
              </p:grpSpPr>
              <p:cxnSp>
                <p:nvCxnSpPr>
                  <p:cNvPr id="485" name="Line 2">
                    <a:extLst>
                      <a:ext uri="{FF2B5EF4-FFF2-40B4-BE49-F238E27FC236}">
                        <a16:creationId xmlns:a16="http://schemas.microsoft.com/office/drawing/2014/main" id="{35C795B2-3D4B-D34D-9D11-A69104E55E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Line 1">
                    <a:extLst>
                      <a:ext uri="{FF2B5EF4-FFF2-40B4-BE49-F238E27FC236}">
                        <a16:creationId xmlns:a16="http://schemas.microsoft.com/office/drawing/2014/main" id="{42384223-2DA4-2144-926E-760CA55A44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4" name="Sort by Newest Text">
                  <a:extLst>
                    <a:ext uri="{FF2B5EF4-FFF2-40B4-BE49-F238E27FC236}">
                      <a16:creationId xmlns:a16="http://schemas.microsoft.com/office/drawing/2014/main" id="{C06C9941-2043-CA4D-8CAA-A9B861FC4FB6}"/>
                    </a:ext>
                  </a:extLst>
                </p:cNvPr>
                <p:cNvSpPr txBox="1"/>
                <p:nvPr/>
              </p:nvSpPr>
              <p:spPr>
                <a:xfrm>
                  <a:off x="2719512" y="3813799"/>
                  <a:ext cx="659620" cy="1222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sz="760" dirty="0">
                      <a:solidFill>
                        <a:srgbClr val="000000"/>
                      </a:solidFill>
                    </a:rPr>
                    <a:t>Sort: Newest</a:t>
                  </a:r>
                </a:p>
              </p:txBody>
            </p:sp>
          </p:grpSp>
          <p:sp>
            <p:nvSpPr>
              <p:cNvPr id="480" name="Clear Filters Text">
                <a:extLst>
                  <a:ext uri="{FF2B5EF4-FFF2-40B4-BE49-F238E27FC236}">
                    <a16:creationId xmlns:a16="http://schemas.microsoft.com/office/drawing/2014/main" id="{403AFE10-C4DB-7643-97EE-3D82E1611305}"/>
                  </a:ext>
                </a:extLst>
              </p:cNvPr>
              <p:cNvSpPr txBox="1"/>
              <p:nvPr/>
            </p:nvSpPr>
            <p:spPr>
              <a:xfrm>
                <a:off x="1599744" y="3869069"/>
                <a:ext cx="659620" cy="10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650" b="1" dirty="0">
                    <a:solidFill>
                      <a:srgbClr val="13500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CLEAR FILTERS</a:t>
                </a:r>
              </a:p>
            </p:txBody>
          </p:sp>
          <p:sp>
            <p:nvSpPr>
              <p:cNvPr id="481" name="Website Subtitle">
                <a:extLst>
                  <a:ext uri="{FF2B5EF4-FFF2-40B4-BE49-F238E27FC236}">
                    <a16:creationId xmlns:a16="http://schemas.microsoft.com/office/drawing/2014/main" id="{6F14F36F-61AB-414A-8019-2A5750279F34}"/>
                  </a:ext>
                </a:extLst>
              </p:cNvPr>
              <p:cNvSpPr txBox="1"/>
              <p:nvPr/>
            </p:nvSpPr>
            <p:spPr>
              <a:xfrm>
                <a:off x="2002081" y="4257875"/>
                <a:ext cx="1162351" cy="71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Viewing 1 of 5 Graphs</a:t>
                </a:r>
              </a:p>
            </p:txBody>
          </p:sp>
          <p:sp>
            <p:nvSpPr>
              <p:cNvPr id="482" name="Website Title">
                <a:extLst>
                  <a:ext uri="{FF2B5EF4-FFF2-40B4-BE49-F238E27FC236}">
                    <a16:creationId xmlns:a16="http://schemas.microsoft.com/office/drawing/2014/main" id="{5BEFF9FE-AEC3-8F42-A709-8D5E09B53990}"/>
                  </a:ext>
                </a:extLst>
              </p:cNvPr>
              <p:cNvSpPr txBox="1"/>
              <p:nvPr/>
            </p:nvSpPr>
            <p:spPr>
              <a:xfrm>
                <a:off x="1751975" y="4082289"/>
                <a:ext cx="1661968" cy="127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980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All Visualizations</a:t>
                </a:r>
              </a:p>
            </p:txBody>
          </p:sp>
        </p:grpSp>
        <p:grpSp>
          <p:nvGrpSpPr>
            <p:cNvPr id="419" name="Filter Option">
              <a:extLst>
                <a:ext uri="{FF2B5EF4-FFF2-40B4-BE49-F238E27FC236}">
                  <a16:creationId xmlns:a16="http://schemas.microsoft.com/office/drawing/2014/main" id="{9107C274-6202-CE47-81AE-503C93EB721B}"/>
                </a:ext>
              </a:extLst>
            </p:cNvPr>
            <p:cNvGrpSpPr/>
            <p:nvPr/>
          </p:nvGrpSpPr>
          <p:grpSpPr>
            <a:xfrm>
              <a:off x="833672" y="2837574"/>
              <a:ext cx="811487" cy="275478"/>
              <a:chOff x="1158499" y="3029184"/>
              <a:chExt cx="767676" cy="260605"/>
            </a:xfrm>
          </p:grpSpPr>
          <p:sp>
            <p:nvSpPr>
              <p:cNvPr id="477" name="Filter Option Text and Box">
                <a:extLst>
                  <a:ext uri="{FF2B5EF4-FFF2-40B4-BE49-F238E27FC236}">
                    <a16:creationId xmlns:a16="http://schemas.microsoft.com/office/drawing/2014/main" id="{0ACDC4C3-6731-D04B-BBD8-BBF3BFA294D1}"/>
                  </a:ext>
                </a:extLst>
              </p:cNvPr>
              <p:cNvSpPr/>
              <p:nvPr/>
            </p:nvSpPr>
            <p:spPr>
              <a:xfrm>
                <a:off x="1158499" y="3029184"/>
                <a:ext cx="767676" cy="260605"/>
              </a:xfrm>
              <a:custGeom>
                <a:avLst/>
                <a:gdLst>
                  <a:gd name="connsiteX0" fmla="*/ 0 w 767676"/>
                  <a:gd name="connsiteY0" fmla="*/ 15561 h 260605"/>
                  <a:gd name="connsiteX1" fmla="*/ 15561 w 767676"/>
                  <a:gd name="connsiteY1" fmla="*/ 0 h 260605"/>
                  <a:gd name="connsiteX2" fmla="*/ 369107 w 767676"/>
                  <a:gd name="connsiteY2" fmla="*/ 0 h 260605"/>
                  <a:gd name="connsiteX3" fmla="*/ 752115 w 767676"/>
                  <a:gd name="connsiteY3" fmla="*/ 0 h 260605"/>
                  <a:gd name="connsiteX4" fmla="*/ 767676 w 767676"/>
                  <a:gd name="connsiteY4" fmla="*/ 15561 h 260605"/>
                  <a:gd name="connsiteX5" fmla="*/ 767676 w 767676"/>
                  <a:gd name="connsiteY5" fmla="*/ 245044 h 260605"/>
                  <a:gd name="connsiteX6" fmla="*/ 752115 w 767676"/>
                  <a:gd name="connsiteY6" fmla="*/ 260605 h 260605"/>
                  <a:gd name="connsiteX7" fmla="*/ 369107 w 767676"/>
                  <a:gd name="connsiteY7" fmla="*/ 260605 h 260605"/>
                  <a:gd name="connsiteX8" fmla="*/ 15561 w 767676"/>
                  <a:gd name="connsiteY8" fmla="*/ 260605 h 260605"/>
                  <a:gd name="connsiteX9" fmla="*/ 0 w 767676"/>
                  <a:gd name="connsiteY9" fmla="*/ 245044 h 260605"/>
                  <a:gd name="connsiteX10" fmla="*/ 0 w 767676"/>
                  <a:gd name="connsiteY10" fmla="*/ 15561 h 26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7676" h="260605" fill="none" extrusionOk="0">
                    <a:moveTo>
                      <a:pt x="0" y="15561"/>
                    </a:moveTo>
                    <a:cubicBezTo>
                      <a:pt x="112" y="5328"/>
                      <a:pt x="6483" y="851"/>
                      <a:pt x="15561" y="0"/>
                    </a:cubicBezTo>
                    <a:cubicBezTo>
                      <a:pt x="133738" y="-7432"/>
                      <a:pt x="216528" y="-3432"/>
                      <a:pt x="369107" y="0"/>
                    </a:cubicBezTo>
                    <a:cubicBezTo>
                      <a:pt x="521686" y="3432"/>
                      <a:pt x="644378" y="-7762"/>
                      <a:pt x="752115" y="0"/>
                    </a:cubicBezTo>
                    <a:cubicBezTo>
                      <a:pt x="759394" y="350"/>
                      <a:pt x="767758" y="6058"/>
                      <a:pt x="767676" y="15561"/>
                    </a:cubicBezTo>
                    <a:cubicBezTo>
                      <a:pt x="761434" y="88415"/>
                      <a:pt x="761004" y="140158"/>
                      <a:pt x="767676" y="245044"/>
                    </a:cubicBezTo>
                    <a:cubicBezTo>
                      <a:pt x="767550" y="253945"/>
                      <a:pt x="760972" y="261048"/>
                      <a:pt x="752115" y="260605"/>
                    </a:cubicBezTo>
                    <a:cubicBezTo>
                      <a:pt x="561063" y="262214"/>
                      <a:pt x="499765" y="265849"/>
                      <a:pt x="369107" y="260605"/>
                    </a:cubicBezTo>
                    <a:cubicBezTo>
                      <a:pt x="238449" y="255361"/>
                      <a:pt x="155484" y="260140"/>
                      <a:pt x="15561" y="260605"/>
                    </a:cubicBezTo>
                    <a:cubicBezTo>
                      <a:pt x="6971" y="260975"/>
                      <a:pt x="1725" y="253124"/>
                      <a:pt x="0" y="245044"/>
                    </a:cubicBezTo>
                    <a:cubicBezTo>
                      <a:pt x="-7888" y="150434"/>
                      <a:pt x="-5515" y="127971"/>
                      <a:pt x="0" y="15561"/>
                    </a:cubicBezTo>
                    <a:close/>
                  </a:path>
                  <a:path w="767676" h="260605" stroke="0" extrusionOk="0">
                    <a:moveTo>
                      <a:pt x="0" y="15561"/>
                    </a:moveTo>
                    <a:cubicBezTo>
                      <a:pt x="996" y="5084"/>
                      <a:pt x="6688" y="539"/>
                      <a:pt x="15561" y="0"/>
                    </a:cubicBezTo>
                    <a:cubicBezTo>
                      <a:pt x="130033" y="16377"/>
                      <a:pt x="262722" y="-8893"/>
                      <a:pt x="391204" y="0"/>
                    </a:cubicBezTo>
                    <a:cubicBezTo>
                      <a:pt x="519686" y="8893"/>
                      <a:pt x="575818" y="226"/>
                      <a:pt x="752115" y="0"/>
                    </a:cubicBezTo>
                    <a:cubicBezTo>
                      <a:pt x="761028" y="-89"/>
                      <a:pt x="768342" y="7484"/>
                      <a:pt x="767676" y="15561"/>
                    </a:cubicBezTo>
                    <a:cubicBezTo>
                      <a:pt x="777480" y="115381"/>
                      <a:pt x="771694" y="143756"/>
                      <a:pt x="767676" y="245044"/>
                    </a:cubicBezTo>
                    <a:cubicBezTo>
                      <a:pt x="767374" y="253596"/>
                      <a:pt x="759335" y="261432"/>
                      <a:pt x="752115" y="260605"/>
                    </a:cubicBezTo>
                    <a:cubicBezTo>
                      <a:pt x="597759" y="256222"/>
                      <a:pt x="528139" y="243591"/>
                      <a:pt x="369107" y="260605"/>
                    </a:cubicBezTo>
                    <a:cubicBezTo>
                      <a:pt x="210075" y="277619"/>
                      <a:pt x="163702" y="255449"/>
                      <a:pt x="15561" y="260605"/>
                    </a:cubicBezTo>
                    <a:cubicBezTo>
                      <a:pt x="6727" y="261571"/>
                      <a:pt x="-784" y="253559"/>
                      <a:pt x="0" y="245044"/>
                    </a:cubicBezTo>
                    <a:cubicBezTo>
                      <a:pt x="4506" y="145876"/>
                      <a:pt x="8984" y="111849"/>
                      <a:pt x="0" y="1556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  <ask:seed>2024747198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478" name="Delete Icon">
                <a:extLst>
                  <a:ext uri="{FF2B5EF4-FFF2-40B4-BE49-F238E27FC236}">
                    <a16:creationId xmlns:a16="http://schemas.microsoft.com/office/drawing/2014/main" id="{1FD6FBC3-4CA8-B049-BE50-705BD7034904}"/>
                  </a:ext>
                </a:extLst>
              </p:cNvPr>
              <p:cNvSpPr/>
              <p:nvPr/>
            </p:nvSpPr>
            <p:spPr>
              <a:xfrm rot="16200000">
                <a:off x="1741551" y="3082213"/>
                <a:ext cx="154545" cy="154545"/>
              </a:xfrm>
              <a:prstGeom prst="mathMultiply">
                <a:avLst>
                  <a:gd name="adj1" fmla="val 577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0" name="Filters Dropdown">
              <a:extLst>
                <a:ext uri="{FF2B5EF4-FFF2-40B4-BE49-F238E27FC236}">
                  <a16:creationId xmlns:a16="http://schemas.microsoft.com/office/drawing/2014/main" id="{447812D2-C354-5A40-B5FB-2DD56B1BFDB3}"/>
                </a:ext>
              </a:extLst>
            </p:cNvPr>
            <p:cNvGrpSpPr/>
            <p:nvPr/>
          </p:nvGrpSpPr>
          <p:grpSpPr>
            <a:xfrm>
              <a:off x="836039" y="2458454"/>
              <a:ext cx="1520031" cy="299068"/>
              <a:chOff x="1593140" y="3277720"/>
              <a:chExt cx="1267698" cy="249421"/>
            </a:xfrm>
          </p:grpSpPr>
          <p:sp>
            <p:nvSpPr>
              <p:cNvPr id="473" name="Filter Placeholder Box">
                <a:extLst>
                  <a:ext uri="{FF2B5EF4-FFF2-40B4-BE49-F238E27FC236}">
                    <a16:creationId xmlns:a16="http://schemas.microsoft.com/office/drawing/2014/main" id="{18CB355E-1B5A-4C40-9C32-429D484413DF}"/>
                  </a:ext>
                </a:extLst>
              </p:cNvPr>
              <p:cNvSpPr/>
              <p:nvPr/>
            </p:nvSpPr>
            <p:spPr>
              <a:xfrm>
                <a:off x="1593140" y="3277720"/>
                <a:ext cx="1267698" cy="249421"/>
              </a:xfrm>
              <a:custGeom>
                <a:avLst/>
                <a:gdLst>
                  <a:gd name="connsiteX0" fmla="*/ 0 w 1267698"/>
                  <a:gd name="connsiteY0" fmla="*/ 14893 h 249421"/>
                  <a:gd name="connsiteX1" fmla="*/ 14893 w 1267698"/>
                  <a:gd name="connsiteY1" fmla="*/ 0 h 249421"/>
                  <a:gd name="connsiteX2" fmla="*/ 609091 w 1267698"/>
                  <a:gd name="connsiteY2" fmla="*/ 0 h 249421"/>
                  <a:gd name="connsiteX3" fmla="*/ 1252805 w 1267698"/>
                  <a:gd name="connsiteY3" fmla="*/ 0 h 249421"/>
                  <a:gd name="connsiteX4" fmla="*/ 1267698 w 1267698"/>
                  <a:gd name="connsiteY4" fmla="*/ 14893 h 249421"/>
                  <a:gd name="connsiteX5" fmla="*/ 1267698 w 1267698"/>
                  <a:gd name="connsiteY5" fmla="*/ 234528 h 249421"/>
                  <a:gd name="connsiteX6" fmla="*/ 1252805 w 1267698"/>
                  <a:gd name="connsiteY6" fmla="*/ 249421 h 249421"/>
                  <a:gd name="connsiteX7" fmla="*/ 609091 w 1267698"/>
                  <a:gd name="connsiteY7" fmla="*/ 249421 h 249421"/>
                  <a:gd name="connsiteX8" fmla="*/ 14893 w 1267698"/>
                  <a:gd name="connsiteY8" fmla="*/ 249421 h 249421"/>
                  <a:gd name="connsiteX9" fmla="*/ 0 w 1267698"/>
                  <a:gd name="connsiteY9" fmla="*/ 234528 h 249421"/>
                  <a:gd name="connsiteX10" fmla="*/ 0 w 1267698"/>
                  <a:gd name="connsiteY10" fmla="*/ 14893 h 24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7698" h="249421" fill="none" extrusionOk="0">
                    <a:moveTo>
                      <a:pt x="0" y="14893"/>
                    </a:moveTo>
                    <a:cubicBezTo>
                      <a:pt x="139" y="4624"/>
                      <a:pt x="6558" y="194"/>
                      <a:pt x="14893" y="0"/>
                    </a:cubicBezTo>
                    <a:cubicBezTo>
                      <a:pt x="275337" y="-18723"/>
                      <a:pt x="482852" y="2511"/>
                      <a:pt x="609091" y="0"/>
                    </a:cubicBezTo>
                    <a:cubicBezTo>
                      <a:pt x="735330" y="-2511"/>
                      <a:pt x="1037634" y="9407"/>
                      <a:pt x="1252805" y="0"/>
                    </a:cubicBezTo>
                    <a:cubicBezTo>
                      <a:pt x="1259929" y="293"/>
                      <a:pt x="1267767" y="5904"/>
                      <a:pt x="1267698" y="14893"/>
                    </a:cubicBezTo>
                    <a:cubicBezTo>
                      <a:pt x="1263100" y="93018"/>
                      <a:pt x="1272742" y="172349"/>
                      <a:pt x="1267698" y="234528"/>
                    </a:cubicBezTo>
                    <a:cubicBezTo>
                      <a:pt x="1266936" y="244617"/>
                      <a:pt x="1261761" y="250652"/>
                      <a:pt x="1252805" y="249421"/>
                    </a:cubicBezTo>
                    <a:cubicBezTo>
                      <a:pt x="959896" y="243288"/>
                      <a:pt x="854067" y="263421"/>
                      <a:pt x="609091" y="249421"/>
                    </a:cubicBezTo>
                    <a:cubicBezTo>
                      <a:pt x="364115" y="235421"/>
                      <a:pt x="196985" y="230076"/>
                      <a:pt x="14893" y="249421"/>
                    </a:cubicBezTo>
                    <a:cubicBezTo>
                      <a:pt x="6686" y="251236"/>
                      <a:pt x="355" y="242647"/>
                      <a:pt x="0" y="234528"/>
                    </a:cubicBezTo>
                    <a:cubicBezTo>
                      <a:pt x="-8531" y="150368"/>
                      <a:pt x="5840" y="75555"/>
                      <a:pt x="0" y="14893"/>
                    </a:cubicBezTo>
                    <a:close/>
                  </a:path>
                  <a:path w="1267698" h="249421" stroke="0" extrusionOk="0">
                    <a:moveTo>
                      <a:pt x="0" y="14893"/>
                    </a:moveTo>
                    <a:cubicBezTo>
                      <a:pt x="698" y="5349"/>
                      <a:pt x="6050" y="1193"/>
                      <a:pt x="14893" y="0"/>
                    </a:cubicBezTo>
                    <a:cubicBezTo>
                      <a:pt x="283976" y="22796"/>
                      <a:pt x="484849" y="-2258"/>
                      <a:pt x="646228" y="0"/>
                    </a:cubicBezTo>
                    <a:cubicBezTo>
                      <a:pt x="807608" y="2258"/>
                      <a:pt x="949715" y="21470"/>
                      <a:pt x="1252805" y="0"/>
                    </a:cubicBezTo>
                    <a:cubicBezTo>
                      <a:pt x="1261771" y="-207"/>
                      <a:pt x="1268493" y="7285"/>
                      <a:pt x="1267698" y="14893"/>
                    </a:cubicBezTo>
                    <a:cubicBezTo>
                      <a:pt x="1270961" y="90368"/>
                      <a:pt x="1269859" y="138279"/>
                      <a:pt x="1267698" y="234528"/>
                    </a:cubicBezTo>
                    <a:cubicBezTo>
                      <a:pt x="1266339" y="242564"/>
                      <a:pt x="1260524" y="249726"/>
                      <a:pt x="1252805" y="249421"/>
                    </a:cubicBezTo>
                    <a:cubicBezTo>
                      <a:pt x="947997" y="264170"/>
                      <a:pt x="903873" y="230360"/>
                      <a:pt x="609091" y="249421"/>
                    </a:cubicBezTo>
                    <a:cubicBezTo>
                      <a:pt x="314309" y="268482"/>
                      <a:pt x="308927" y="253459"/>
                      <a:pt x="14893" y="249421"/>
                    </a:cubicBezTo>
                    <a:cubicBezTo>
                      <a:pt x="6611" y="249650"/>
                      <a:pt x="-1489" y="242603"/>
                      <a:pt x="0" y="234528"/>
                    </a:cubicBezTo>
                    <a:cubicBezTo>
                      <a:pt x="4560" y="153223"/>
                      <a:pt x="3547" y="107436"/>
                      <a:pt x="0" y="14893"/>
                    </a:cubicBezTo>
                    <a:close/>
                  </a:path>
                </a:pathLst>
              </a:custGeom>
              <a:solidFill>
                <a:srgbClr val="F1F1F1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  <ask:seed>2024747198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8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r>
                  <a:rPr lang="en-US" sz="850" b="1" dirty="0">
                    <a:solidFill>
                      <a:srgbClr val="2F2F2F"/>
                    </a:solidFill>
                  </a:rPr>
                  <a:t>Collection &amp; Filters</a:t>
                </a:r>
              </a:p>
            </p:txBody>
          </p:sp>
          <p:grpSp>
            <p:nvGrpSpPr>
              <p:cNvPr id="474" name="Dropdown Icon">
                <a:extLst>
                  <a:ext uri="{FF2B5EF4-FFF2-40B4-BE49-F238E27FC236}">
                    <a16:creationId xmlns:a16="http://schemas.microsoft.com/office/drawing/2014/main" id="{8B7A3429-8FFB-424D-BC2D-3377A0A266EB}"/>
                  </a:ext>
                </a:extLst>
              </p:cNvPr>
              <p:cNvGrpSpPr/>
              <p:nvPr/>
            </p:nvGrpSpPr>
            <p:grpSpPr>
              <a:xfrm rot="13229624">
                <a:off x="1678078" y="3360662"/>
                <a:ext cx="93784" cy="81757"/>
                <a:chOff x="1440759" y="3084143"/>
                <a:chExt cx="178179" cy="191055"/>
              </a:xfrm>
            </p:grpSpPr>
            <p:cxnSp>
              <p:nvCxnSpPr>
                <p:cNvPr id="475" name="Line 2">
                  <a:extLst>
                    <a:ext uri="{FF2B5EF4-FFF2-40B4-BE49-F238E27FC236}">
                      <a16:creationId xmlns:a16="http://schemas.microsoft.com/office/drawing/2014/main" id="{4FD2AEE8-DDC2-7C4A-A16D-4F27F21BC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209" y="3165469"/>
                  <a:ext cx="109729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Line 1">
                  <a:extLst>
                    <a:ext uri="{FF2B5EF4-FFF2-40B4-BE49-F238E27FC236}">
                      <a16:creationId xmlns:a16="http://schemas.microsoft.com/office/drawing/2014/main" id="{BDC5D0D8-56F1-2D45-8748-234FF1E4A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40759" y="3084143"/>
                  <a:ext cx="109729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1" name="Xbox Logo">
              <a:extLst>
                <a:ext uri="{FF2B5EF4-FFF2-40B4-BE49-F238E27FC236}">
                  <a16:creationId xmlns:a16="http://schemas.microsoft.com/office/drawing/2014/main" id="{7BA7C6DE-D016-5643-AFBD-EFCBD3A3858B}"/>
                </a:ext>
              </a:extLst>
            </p:cNvPr>
            <p:cNvGrpSpPr/>
            <p:nvPr/>
          </p:nvGrpSpPr>
          <p:grpSpPr>
            <a:xfrm>
              <a:off x="839672" y="2253064"/>
              <a:ext cx="538763" cy="99142"/>
              <a:chOff x="1596157" y="3106393"/>
              <a:chExt cx="449322" cy="82683"/>
            </a:xfrm>
          </p:grpSpPr>
          <p:grpSp>
            <p:nvGrpSpPr>
              <p:cNvPr id="469" name="Xbox Dropdown Icon">
                <a:extLst>
                  <a:ext uri="{FF2B5EF4-FFF2-40B4-BE49-F238E27FC236}">
                    <a16:creationId xmlns:a16="http://schemas.microsoft.com/office/drawing/2014/main" id="{1CC2B54D-03F1-7844-B8EF-E32434C2B20A}"/>
                  </a:ext>
                </a:extLst>
              </p:cNvPr>
              <p:cNvGrpSpPr/>
              <p:nvPr/>
            </p:nvGrpSpPr>
            <p:grpSpPr>
              <a:xfrm rot="18629624">
                <a:off x="1997316" y="3140913"/>
                <a:ext cx="48159" cy="48167"/>
                <a:chOff x="1436802" y="3086869"/>
                <a:chExt cx="182849" cy="191541"/>
              </a:xfrm>
            </p:grpSpPr>
            <p:cxnSp>
              <p:nvCxnSpPr>
                <p:cNvPr id="471" name="Line 2">
                  <a:extLst>
                    <a:ext uri="{FF2B5EF4-FFF2-40B4-BE49-F238E27FC236}">
                      <a16:creationId xmlns:a16="http://schemas.microsoft.com/office/drawing/2014/main" id="{6CEDC498-390E-904E-A427-AFD1EB931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919" y="3168680"/>
                  <a:ext cx="109732" cy="109730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Line 1">
                  <a:extLst>
                    <a:ext uri="{FF2B5EF4-FFF2-40B4-BE49-F238E27FC236}">
                      <a16:creationId xmlns:a16="http://schemas.microsoft.com/office/drawing/2014/main" id="{CA1200A9-99F5-C24C-B8C5-F27797EE5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36802" y="3086869"/>
                  <a:ext cx="109731" cy="109733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0" name="Xbox Text Placeholder">
                <a:extLst>
                  <a:ext uri="{FF2B5EF4-FFF2-40B4-BE49-F238E27FC236}">
                    <a16:creationId xmlns:a16="http://schemas.microsoft.com/office/drawing/2014/main" id="{4A011BE9-75CD-E045-91F6-A47CCA1EC00A}"/>
                  </a:ext>
                </a:extLst>
              </p:cNvPr>
              <p:cNvSpPr txBox="1"/>
              <p:nvPr/>
            </p:nvSpPr>
            <p:spPr>
              <a:xfrm>
                <a:off x="1596157" y="3106393"/>
                <a:ext cx="348030" cy="71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555555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REPORT</a:t>
                </a:r>
              </a:p>
            </p:txBody>
          </p:sp>
        </p:grpSp>
        <p:grpSp>
          <p:nvGrpSpPr>
            <p:cNvPr id="422" name="Mobile Site Header">
              <a:extLst>
                <a:ext uri="{FF2B5EF4-FFF2-40B4-BE49-F238E27FC236}">
                  <a16:creationId xmlns:a16="http://schemas.microsoft.com/office/drawing/2014/main" id="{84F7EBF3-0815-384F-983C-EA913E07C455}"/>
                </a:ext>
              </a:extLst>
            </p:cNvPr>
            <p:cNvGrpSpPr/>
            <p:nvPr/>
          </p:nvGrpSpPr>
          <p:grpSpPr>
            <a:xfrm>
              <a:off x="687935" y="1947489"/>
              <a:ext cx="2675240" cy="244678"/>
              <a:chOff x="1469622" y="2851578"/>
              <a:chExt cx="2231136" cy="204060"/>
            </a:xfrm>
          </p:grpSpPr>
          <p:sp>
            <p:nvSpPr>
              <p:cNvPr id="449" name="Line">
                <a:extLst>
                  <a:ext uri="{FF2B5EF4-FFF2-40B4-BE49-F238E27FC236}">
                    <a16:creationId xmlns:a16="http://schemas.microsoft.com/office/drawing/2014/main" id="{61D47CC4-5288-B14F-A8EA-40CC74144D4A}"/>
                  </a:ext>
                </a:extLst>
              </p:cNvPr>
              <p:cNvSpPr/>
              <p:nvPr/>
            </p:nvSpPr>
            <p:spPr>
              <a:xfrm>
                <a:off x="1469622" y="3046494"/>
                <a:ext cx="2231136" cy="914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 fill="none" extrusionOk="0">
                    <a:moveTo>
                      <a:pt x="0" y="0"/>
                    </a:moveTo>
                    <a:cubicBezTo>
                      <a:pt x="4791" y="327"/>
                      <a:pt x="6400" y="69"/>
                      <a:pt x="10000" y="0"/>
                    </a:cubicBezTo>
                    <a:cubicBezTo>
                      <a:pt x="9955" y="3464"/>
                      <a:pt x="10081" y="7866"/>
                      <a:pt x="10000" y="10000"/>
                    </a:cubicBezTo>
                    <a:cubicBezTo>
                      <a:pt x="6219" y="9793"/>
                      <a:pt x="4034" y="10351"/>
                      <a:pt x="0" y="10000"/>
                    </a:cubicBezTo>
                    <a:cubicBezTo>
                      <a:pt x="454" y="6185"/>
                      <a:pt x="74" y="2352"/>
                      <a:pt x="0" y="0"/>
                    </a:cubicBezTo>
                    <a:close/>
                  </a:path>
                  <a:path w="10000" h="10000" stroke="0" extrusionOk="0">
                    <a:moveTo>
                      <a:pt x="0" y="0"/>
                    </a:moveTo>
                    <a:cubicBezTo>
                      <a:pt x="3868" y="-313"/>
                      <a:pt x="7744" y="7"/>
                      <a:pt x="10000" y="0"/>
                    </a:cubicBezTo>
                    <a:cubicBezTo>
                      <a:pt x="10451" y="4945"/>
                      <a:pt x="10100" y="5440"/>
                      <a:pt x="10000" y="10000"/>
                    </a:cubicBezTo>
                    <a:cubicBezTo>
                      <a:pt x="7056" y="10499"/>
                      <a:pt x="4749" y="10060"/>
                      <a:pt x="0" y="10000"/>
                    </a:cubicBezTo>
                    <a:cubicBezTo>
                      <a:pt x="-33" y="7118"/>
                      <a:pt x="-309" y="3157"/>
                      <a:pt x="0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6E6E6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0" name="Add New Profile Picture">
                <a:extLst>
                  <a:ext uri="{FF2B5EF4-FFF2-40B4-BE49-F238E27FC236}">
                    <a16:creationId xmlns:a16="http://schemas.microsoft.com/office/drawing/2014/main" id="{12861E0C-753D-4B4D-9216-DBCAA506D439}"/>
                  </a:ext>
                </a:extLst>
              </p:cNvPr>
              <p:cNvGrpSpPr/>
              <p:nvPr/>
            </p:nvGrpSpPr>
            <p:grpSpPr>
              <a:xfrm>
                <a:off x="3437256" y="2851578"/>
                <a:ext cx="160841" cy="160841"/>
                <a:chOff x="3437256" y="2851578"/>
                <a:chExt cx="160841" cy="160841"/>
              </a:xfrm>
            </p:grpSpPr>
            <p:grpSp>
              <p:nvGrpSpPr>
                <p:cNvPr id="465" name="Add New Profile Picture">
                  <a:extLst>
                    <a:ext uri="{FF2B5EF4-FFF2-40B4-BE49-F238E27FC236}">
                      <a16:creationId xmlns:a16="http://schemas.microsoft.com/office/drawing/2014/main" id="{D4B77302-BDEF-5546-B65B-44CA9EF382B6}"/>
                    </a:ext>
                  </a:extLst>
                </p:cNvPr>
                <p:cNvGrpSpPr/>
                <p:nvPr/>
              </p:nvGrpSpPr>
              <p:grpSpPr>
                <a:xfrm>
                  <a:off x="3454673" y="2866931"/>
                  <a:ext cx="120412" cy="100284"/>
                  <a:chOff x="9251440" y="-1407160"/>
                  <a:chExt cx="919926" cy="766149"/>
                </a:xfrm>
              </p:grpSpPr>
              <p:pic>
                <p:nvPicPr>
                  <p:cNvPr id="467" name="Person Icon" descr="User">
                    <a:extLst>
                      <a:ext uri="{FF2B5EF4-FFF2-40B4-BE49-F238E27FC236}">
                        <a16:creationId xmlns:a16="http://schemas.microsoft.com/office/drawing/2014/main" id="{D97C2139-A6F8-1B46-9B35-AD9944EE7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b="17074"/>
                  <a:stretch/>
                </p:blipFill>
                <p:spPr>
                  <a:xfrm>
                    <a:off x="9251440" y="-1407160"/>
                    <a:ext cx="914400" cy="758269"/>
                  </a:xfrm>
                  <a:custGeom>
                    <a:avLst/>
                    <a:gdLst>
                      <a:gd name="connsiteX0" fmla="*/ 0 w 914400"/>
                      <a:gd name="connsiteY0" fmla="*/ 0 h 758269"/>
                      <a:gd name="connsiteX1" fmla="*/ 914400 w 914400"/>
                      <a:gd name="connsiteY1" fmla="*/ 0 h 758269"/>
                      <a:gd name="connsiteX2" fmla="*/ 914400 w 914400"/>
                      <a:gd name="connsiteY2" fmla="*/ 758269 h 758269"/>
                      <a:gd name="connsiteX3" fmla="*/ 854392 w 914400"/>
                      <a:gd name="connsiteY3" fmla="*/ 758269 h 758269"/>
                      <a:gd name="connsiteX4" fmla="*/ 876500 w 914400"/>
                      <a:gd name="connsiteY4" fmla="*/ 742484 h 758269"/>
                      <a:gd name="connsiteX5" fmla="*/ 911670 w 914400"/>
                      <a:gd name="connsiteY5" fmla="*/ 652566 h 758269"/>
                      <a:gd name="connsiteX6" fmla="*/ 791593 w 914400"/>
                      <a:gd name="connsiteY6" fmla="*/ 525403 h 758269"/>
                      <a:gd name="connsiteX7" fmla="*/ 671516 w 914400"/>
                      <a:gd name="connsiteY7" fmla="*/ 652566 h 758269"/>
                      <a:gd name="connsiteX8" fmla="*/ 706686 w 914400"/>
                      <a:gd name="connsiteY8" fmla="*/ 742484 h 758269"/>
                      <a:gd name="connsiteX9" fmla="*/ 728794 w 914400"/>
                      <a:gd name="connsiteY9" fmla="*/ 758269 h 758269"/>
                      <a:gd name="connsiteX10" fmla="*/ 0 w 914400"/>
                      <a:gd name="connsiteY10" fmla="*/ 758269 h 758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14400" h="758269">
                        <a:moveTo>
                          <a:pt x="0" y="0"/>
                        </a:moveTo>
                        <a:lnTo>
                          <a:pt x="914400" y="0"/>
                        </a:lnTo>
                        <a:lnTo>
                          <a:pt x="914400" y="758269"/>
                        </a:lnTo>
                        <a:lnTo>
                          <a:pt x="854392" y="758269"/>
                        </a:lnTo>
                        <a:lnTo>
                          <a:pt x="876500" y="742484"/>
                        </a:lnTo>
                        <a:cubicBezTo>
                          <a:pt x="898230" y="719472"/>
                          <a:pt x="911670" y="687681"/>
                          <a:pt x="911670" y="652566"/>
                        </a:cubicBezTo>
                        <a:cubicBezTo>
                          <a:pt x="911670" y="582336"/>
                          <a:pt x="857910" y="525403"/>
                          <a:pt x="791593" y="525403"/>
                        </a:cubicBezTo>
                        <a:cubicBezTo>
                          <a:pt x="725276" y="525403"/>
                          <a:pt x="671516" y="582336"/>
                          <a:pt x="671516" y="652566"/>
                        </a:cubicBezTo>
                        <a:cubicBezTo>
                          <a:pt x="671516" y="687681"/>
                          <a:pt x="684956" y="719472"/>
                          <a:pt x="706686" y="742484"/>
                        </a:cubicBezTo>
                        <a:lnTo>
                          <a:pt x="728794" y="758269"/>
                        </a:lnTo>
                        <a:lnTo>
                          <a:pt x="0" y="758269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468" name="Add Button">
                    <a:extLst>
                      <a:ext uri="{FF2B5EF4-FFF2-40B4-BE49-F238E27FC236}">
                        <a16:creationId xmlns:a16="http://schemas.microsoft.com/office/drawing/2014/main" id="{27281119-A7DC-884F-AD84-3F435F82D0B9}"/>
                      </a:ext>
                    </a:extLst>
                  </p:cNvPr>
                  <p:cNvSpPr/>
                  <p:nvPr/>
                </p:nvSpPr>
                <p:spPr>
                  <a:xfrm>
                    <a:off x="9916890" y="-895487"/>
                    <a:ext cx="254476" cy="254476"/>
                  </a:xfrm>
                  <a:prstGeom prst="plus">
                    <a:avLst>
                      <a:gd name="adj" fmla="val 40191"/>
                    </a:avLst>
                  </a:prstGeom>
                  <a:solidFill>
                    <a:srgbClr val="686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6" name="Circle">
                  <a:extLst>
                    <a:ext uri="{FF2B5EF4-FFF2-40B4-BE49-F238E27FC236}">
                      <a16:creationId xmlns:a16="http://schemas.microsoft.com/office/drawing/2014/main" id="{365660F6-57C4-5A4F-9C04-662CBD1BDE12}"/>
                    </a:ext>
                  </a:extLst>
                </p:cNvPr>
                <p:cNvSpPr/>
                <p:nvPr/>
              </p:nvSpPr>
              <p:spPr>
                <a:xfrm>
                  <a:off x="3437256" y="2851578"/>
                  <a:ext cx="160841" cy="160841"/>
                </a:xfrm>
                <a:custGeom>
                  <a:avLst/>
                  <a:gdLst>
                    <a:gd name="connsiteX0" fmla="*/ 0 w 160841"/>
                    <a:gd name="connsiteY0" fmla="*/ 80421 h 160841"/>
                    <a:gd name="connsiteX1" fmla="*/ 80421 w 160841"/>
                    <a:gd name="connsiteY1" fmla="*/ 0 h 160841"/>
                    <a:gd name="connsiteX2" fmla="*/ 160842 w 160841"/>
                    <a:gd name="connsiteY2" fmla="*/ 80421 h 160841"/>
                    <a:gd name="connsiteX3" fmla="*/ 80421 w 160841"/>
                    <a:gd name="connsiteY3" fmla="*/ 160842 h 160841"/>
                    <a:gd name="connsiteX4" fmla="*/ 0 w 160841"/>
                    <a:gd name="connsiteY4" fmla="*/ 80421 h 160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841" h="160841" extrusionOk="0">
                      <a:moveTo>
                        <a:pt x="0" y="80421"/>
                      </a:moveTo>
                      <a:cubicBezTo>
                        <a:pt x="-405" y="30043"/>
                        <a:pt x="36716" y="-2162"/>
                        <a:pt x="80421" y="0"/>
                      </a:cubicBezTo>
                      <a:cubicBezTo>
                        <a:pt x="127228" y="-791"/>
                        <a:pt x="155336" y="30719"/>
                        <a:pt x="160842" y="80421"/>
                      </a:cubicBezTo>
                      <a:cubicBezTo>
                        <a:pt x="161968" y="124020"/>
                        <a:pt x="124158" y="159688"/>
                        <a:pt x="80421" y="160842"/>
                      </a:cubicBezTo>
                      <a:cubicBezTo>
                        <a:pt x="39107" y="166534"/>
                        <a:pt x="-25" y="128733"/>
                        <a:pt x="0" y="8042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rgbClr val="737373"/>
                  </a:solidFill>
                  <a:extLst>
                    <a:ext uri="{C807C97D-BFC1-408E-A445-0C87EB9F89A2}">
                      <ask:lineSketchStyleProps xmlns:ask="http://schemas.microsoft.com/office/drawing/2018/sketchyshapes" sd="4121754831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4121754831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1" name="Microsoft Text">
                <a:extLst>
                  <a:ext uri="{FF2B5EF4-FFF2-40B4-BE49-F238E27FC236}">
                    <a16:creationId xmlns:a16="http://schemas.microsoft.com/office/drawing/2014/main" id="{BDE3D657-027C-8948-88EE-702FEF136774}"/>
                  </a:ext>
                </a:extLst>
              </p:cNvPr>
              <p:cNvSpPr txBox="1"/>
              <p:nvPr/>
            </p:nvSpPr>
            <p:spPr>
              <a:xfrm>
                <a:off x="2160844" y="2861361"/>
                <a:ext cx="881937" cy="1106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50" dirty="0">
                    <a:solidFill>
                      <a:srgbClr val="67676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Demand Prediction</a:t>
                </a:r>
              </a:p>
            </p:txBody>
          </p:sp>
          <p:grpSp>
            <p:nvGrpSpPr>
              <p:cNvPr id="452" name="Menu Button">
                <a:extLst>
                  <a:ext uri="{FF2B5EF4-FFF2-40B4-BE49-F238E27FC236}">
                    <a16:creationId xmlns:a16="http://schemas.microsoft.com/office/drawing/2014/main" id="{4DA2010A-8B8D-7E41-9F2E-F037B126C041}"/>
                  </a:ext>
                </a:extLst>
              </p:cNvPr>
              <p:cNvGrpSpPr/>
              <p:nvPr/>
            </p:nvGrpSpPr>
            <p:grpSpPr>
              <a:xfrm>
                <a:off x="1569107" y="2886215"/>
                <a:ext cx="109676" cy="69358"/>
                <a:chOff x="4321834" y="7099539"/>
                <a:chExt cx="189781" cy="135090"/>
              </a:xfrm>
            </p:grpSpPr>
            <p:sp>
              <p:nvSpPr>
                <p:cNvPr id="457" name="Rectangle 3">
                  <a:extLst>
                    <a:ext uri="{FF2B5EF4-FFF2-40B4-BE49-F238E27FC236}">
                      <a16:creationId xmlns:a16="http://schemas.microsoft.com/office/drawing/2014/main" id="{2533566A-C18C-C843-BF15-95CCB4E583D4}"/>
                    </a:ext>
                  </a:extLst>
                </p:cNvPr>
                <p:cNvSpPr/>
                <p:nvPr/>
              </p:nvSpPr>
              <p:spPr>
                <a:xfrm>
                  <a:off x="4321834" y="7207197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63962" y="7429"/>
                        <a:pt x="101364" y="-89"/>
                        <a:pt x="189781" y="0"/>
                      </a:cubicBezTo>
                      <a:cubicBezTo>
                        <a:pt x="188633" y="6730"/>
                        <a:pt x="188830" y="20567"/>
                        <a:pt x="189781" y="27432"/>
                      </a:cubicBezTo>
                      <a:cubicBezTo>
                        <a:pt x="150627" y="23840"/>
                        <a:pt x="44296" y="31223"/>
                        <a:pt x="0" y="27432"/>
                      </a:cubicBezTo>
                      <a:cubicBezTo>
                        <a:pt x="1024" y="16170"/>
                        <a:pt x="1366" y="1054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75930" y="-5552"/>
                        <a:pt x="108091" y="-5520"/>
                        <a:pt x="189781" y="0"/>
                      </a:cubicBezTo>
                      <a:cubicBezTo>
                        <a:pt x="190708" y="8872"/>
                        <a:pt x="190410" y="19259"/>
                        <a:pt x="189781" y="27432"/>
                      </a:cubicBezTo>
                      <a:cubicBezTo>
                        <a:pt x="116200" y="32360"/>
                        <a:pt x="87791" y="33405"/>
                        <a:pt x="0" y="27432"/>
                      </a:cubicBezTo>
                      <a:cubicBezTo>
                        <a:pt x="482" y="16935"/>
                        <a:pt x="799" y="7801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1927782525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2">
                  <a:extLst>
                    <a:ext uri="{FF2B5EF4-FFF2-40B4-BE49-F238E27FC236}">
                      <a16:creationId xmlns:a16="http://schemas.microsoft.com/office/drawing/2014/main" id="{445FAC2C-7B08-EC45-9B63-FACB92A1823A}"/>
                    </a:ext>
                  </a:extLst>
                </p:cNvPr>
                <p:cNvSpPr/>
                <p:nvPr/>
              </p:nvSpPr>
              <p:spPr>
                <a:xfrm>
                  <a:off x="4321834" y="7153368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57165" y="-7750"/>
                        <a:pt x="125307" y="5611"/>
                        <a:pt x="189781" y="0"/>
                      </a:cubicBezTo>
                      <a:cubicBezTo>
                        <a:pt x="190755" y="12107"/>
                        <a:pt x="189205" y="21011"/>
                        <a:pt x="189781" y="27432"/>
                      </a:cubicBezTo>
                      <a:cubicBezTo>
                        <a:pt x="123752" y="31664"/>
                        <a:pt x="94305" y="33629"/>
                        <a:pt x="0" y="27432"/>
                      </a:cubicBezTo>
                      <a:cubicBezTo>
                        <a:pt x="-1046" y="20317"/>
                        <a:pt x="476" y="8994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65242" y="6257"/>
                        <a:pt x="147427" y="6702"/>
                        <a:pt x="189781" y="0"/>
                      </a:cubicBezTo>
                      <a:cubicBezTo>
                        <a:pt x="190696" y="7294"/>
                        <a:pt x="189295" y="19060"/>
                        <a:pt x="189781" y="27432"/>
                      </a:cubicBezTo>
                      <a:cubicBezTo>
                        <a:pt x="107007" y="26560"/>
                        <a:pt x="39824" y="33230"/>
                        <a:pt x="0" y="27432"/>
                      </a:cubicBezTo>
                      <a:cubicBezTo>
                        <a:pt x="-172" y="17752"/>
                        <a:pt x="682" y="11766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1670402538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1">
                  <a:extLst>
                    <a:ext uri="{FF2B5EF4-FFF2-40B4-BE49-F238E27FC236}">
                      <a16:creationId xmlns:a16="http://schemas.microsoft.com/office/drawing/2014/main" id="{51A36B57-FA10-0048-8025-7223C5EB96DB}"/>
                    </a:ext>
                  </a:extLst>
                </p:cNvPr>
                <p:cNvSpPr/>
                <p:nvPr/>
              </p:nvSpPr>
              <p:spPr>
                <a:xfrm>
                  <a:off x="4321834" y="7099539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45288" y="3986"/>
                        <a:pt x="114206" y="5823"/>
                        <a:pt x="189781" y="0"/>
                      </a:cubicBezTo>
                      <a:cubicBezTo>
                        <a:pt x="191059" y="11470"/>
                        <a:pt x="189052" y="16780"/>
                        <a:pt x="189781" y="27432"/>
                      </a:cubicBezTo>
                      <a:cubicBezTo>
                        <a:pt x="130582" y="27305"/>
                        <a:pt x="78470" y="36817"/>
                        <a:pt x="0" y="27432"/>
                      </a:cubicBezTo>
                      <a:cubicBezTo>
                        <a:pt x="1360" y="17268"/>
                        <a:pt x="-83" y="805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49502" y="-8745"/>
                        <a:pt x="111935" y="4472"/>
                        <a:pt x="189781" y="0"/>
                      </a:cubicBezTo>
                      <a:cubicBezTo>
                        <a:pt x="189888" y="13381"/>
                        <a:pt x="189582" y="15985"/>
                        <a:pt x="189781" y="27432"/>
                      </a:cubicBezTo>
                      <a:cubicBezTo>
                        <a:pt x="137396" y="28207"/>
                        <a:pt x="51979" y="35208"/>
                        <a:pt x="0" y="27432"/>
                      </a:cubicBezTo>
                      <a:cubicBezTo>
                        <a:pt x="207" y="17000"/>
                        <a:pt x="-193" y="65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Search Icon">
                <a:extLst>
                  <a:ext uri="{FF2B5EF4-FFF2-40B4-BE49-F238E27FC236}">
                    <a16:creationId xmlns:a16="http://schemas.microsoft.com/office/drawing/2014/main" id="{4F676D83-1929-C04F-8607-095C4496E769}"/>
                  </a:ext>
                </a:extLst>
              </p:cNvPr>
              <p:cNvGrpSpPr/>
              <p:nvPr/>
            </p:nvGrpSpPr>
            <p:grpSpPr>
              <a:xfrm>
                <a:off x="1848751" y="2891209"/>
                <a:ext cx="81241" cy="76006"/>
                <a:chOff x="1450680" y="1960836"/>
                <a:chExt cx="92153" cy="86215"/>
              </a:xfrm>
            </p:grpSpPr>
            <p:sp>
              <p:nvSpPr>
                <p:cNvPr id="455" name="Circle">
                  <a:extLst>
                    <a:ext uri="{FF2B5EF4-FFF2-40B4-BE49-F238E27FC236}">
                      <a16:creationId xmlns:a16="http://schemas.microsoft.com/office/drawing/2014/main" id="{6B13277E-76D5-9B45-BBDD-9FFD85AA5CF7}"/>
                    </a:ext>
                  </a:extLst>
                </p:cNvPr>
                <p:cNvSpPr/>
                <p:nvPr/>
              </p:nvSpPr>
              <p:spPr>
                <a:xfrm>
                  <a:off x="1490446" y="1960836"/>
                  <a:ext cx="52387" cy="54864"/>
                </a:xfrm>
                <a:custGeom>
                  <a:avLst/>
                  <a:gdLst>
                    <a:gd name="connsiteX0" fmla="*/ 0 w 52387"/>
                    <a:gd name="connsiteY0" fmla="*/ 27432 h 54864"/>
                    <a:gd name="connsiteX1" fmla="*/ 26194 w 52387"/>
                    <a:gd name="connsiteY1" fmla="*/ 0 h 54864"/>
                    <a:gd name="connsiteX2" fmla="*/ 52388 w 52387"/>
                    <a:gd name="connsiteY2" fmla="*/ 27432 h 54864"/>
                    <a:gd name="connsiteX3" fmla="*/ 26194 w 52387"/>
                    <a:gd name="connsiteY3" fmla="*/ 54864 h 54864"/>
                    <a:gd name="connsiteX4" fmla="*/ 0 w 52387"/>
                    <a:gd name="connsiteY4" fmla="*/ 27432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387" h="54864" fill="none" extrusionOk="0">
                      <a:moveTo>
                        <a:pt x="0" y="27432"/>
                      </a:moveTo>
                      <a:cubicBezTo>
                        <a:pt x="1623" y="12475"/>
                        <a:pt x="12451" y="-1489"/>
                        <a:pt x="26194" y="0"/>
                      </a:cubicBezTo>
                      <a:cubicBezTo>
                        <a:pt x="38956" y="-261"/>
                        <a:pt x="50255" y="14290"/>
                        <a:pt x="52388" y="27432"/>
                      </a:cubicBezTo>
                      <a:cubicBezTo>
                        <a:pt x="52337" y="42093"/>
                        <a:pt x="38581" y="57754"/>
                        <a:pt x="26194" y="54864"/>
                      </a:cubicBezTo>
                      <a:cubicBezTo>
                        <a:pt x="13802" y="56026"/>
                        <a:pt x="406" y="42680"/>
                        <a:pt x="0" y="27432"/>
                      </a:cubicBezTo>
                      <a:close/>
                    </a:path>
                    <a:path w="52387" h="54864" stroke="0" extrusionOk="0">
                      <a:moveTo>
                        <a:pt x="0" y="27432"/>
                      </a:moveTo>
                      <a:cubicBezTo>
                        <a:pt x="-2890" y="10499"/>
                        <a:pt x="10147" y="593"/>
                        <a:pt x="26194" y="0"/>
                      </a:cubicBezTo>
                      <a:cubicBezTo>
                        <a:pt x="42736" y="437"/>
                        <a:pt x="48929" y="12392"/>
                        <a:pt x="52388" y="27432"/>
                      </a:cubicBezTo>
                      <a:cubicBezTo>
                        <a:pt x="50325" y="44597"/>
                        <a:pt x="40499" y="55758"/>
                        <a:pt x="26194" y="54864"/>
                      </a:cubicBezTo>
                      <a:cubicBezTo>
                        <a:pt x="9789" y="53804"/>
                        <a:pt x="2557" y="43804"/>
                        <a:pt x="0" y="274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6" name="Line">
                  <a:extLst>
                    <a:ext uri="{FF2B5EF4-FFF2-40B4-BE49-F238E27FC236}">
                      <a16:creationId xmlns:a16="http://schemas.microsoft.com/office/drawing/2014/main" id="{C7F98AF8-26CD-E54F-9615-D5D072A1FBBB}"/>
                    </a:ext>
                  </a:extLst>
                </p:cNvPr>
                <p:cNvCxnSpPr/>
                <p:nvPr/>
              </p:nvCxnSpPr>
              <p:spPr>
                <a:xfrm flipH="1">
                  <a:off x="1450680" y="2007104"/>
                  <a:ext cx="43554" cy="39947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3" name="Menu Header Background">
              <a:extLst>
                <a:ext uri="{FF2B5EF4-FFF2-40B4-BE49-F238E27FC236}">
                  <a16:creationId xmlns:a16="http://schemas.microsoft.com/office/drawing/2014/main" id="{3A519AE0-A50D-DE42-9AEC-21D59AB28398}"/>
                </a:ext>
              </a:extLst>
            </p:cNvPr>
            <p:cNvSpPr/>
            <p:nvPr/>
          </p:nvSpPr>
          <p:spPr>
            <a:xfrm>
              <a:off x="684528" y="1390914"/>
              <a:ext cx="2677442" cy="482720"/>
            </a:xfrm>
            <a:custGeom>
              <a:avLst/>
              <a:gdLst>
                <a:gd name="connsiteX0" fmla="*/ 0 w 2677442"/>
                <a:gd name="connsiteY0" fmla="*/ 0 h 482720"/>
                <a:gd name="connsiteX1" fmla="*/ 0 w 2677442"/>
                <a:gd name="connsiteY1" fmla="*/ 0 h 482720"/>
                <a:gd name="connsiteX2" fmla="*/ 642586 w 2677442"/>
                <a:gd name="connsiteY2" fmla="*/ 0 h 482720"/>
                <a:gd name="connsiteX3" fmla="*/ 1311947 w 2677442"/>
                <a:gd name="connsiteY3" fmla="*/ 0 h 482720"/>
                <a:gd name="connsiteX4" fmla="*/ 1981307 w 2677442"/>
                <a:gd name="connsiteY4" fmla="*/ 0 h 482720"/>
                <a:gd name="connsiteX5" fmla="*/ 2677442 w 2677442"/>
                <a:gd name="connsiteY5" fmla="*/ 0 h 482720"/>
                <a:gd name="connsiteX6" fmla="*/ 2677442 w 2677442"/>
                <a:gd name="connsiteY6" fmla="*/ 0 h 482720"/>
                <a:gd name="connsiteX7" fmla="*/ 2677442 w 2677442"/>
                <a:gd name="connsiteY7" fmla="*/ 482720 h 482720"/>
                <a:gd name="connsiteX8" fmla="*/ 2677442 w 2677442"/>
                <a:gd name="connsiteY8" fmla="*/ 482720 h 482720"/>
                <a:gd name="connsiteX9" fmla="*/ 2008082 w 2677442"/>
                <a:gd name="connsiteY9" fmla="*/ 482720 h 482720"/>
                <a:gd name="connsiteX10" fmla="*/ 1392270 w 2677442"/>
                <a:gd name="connsiteY10" fmla="*/ 482720 h 482720"/>
                <a:gd name="connsiteX11" fmla="*/ 776458 w 2677442"/>
                <a:gd name="connsiteY11" fmla="*/ 482720 h 482720"/>
                <a:gd name="connsiteX12" fmla="*/ 0 w 2677442"/>
                <a:gd name="connsiteY12" fmla="*/ 482720 h 482720"/>
                <a:gd name="connsiteX13" fmla="*/ 0 w 2677442"/>
                <a:gd name="connsiteY13" fmla="*/ 482720 h 482720"/>
                <a:gd name="connsiteX14" fmla="*/ 0 w 2677442"/>
                <a:gd name="connsiteY14" fmla="*/ 0 h 4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77442" h="482720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8951" y="-31898"/>
                    <a:pt x="336921" y="-9530"/>
                    <a:pt x="642586" y="0"/>
                  </a:cubicBezTo>
                  <a:cubicBezTo>
                    <a:pt x="948251" y="9530"/>
                    <a:pt x="1115007" y="-32978"/>
                    <a:pt x="1311947" y="0"/>
                  </a:cubicBezTo>
                  <a:cubicBezTo>
                    <a:pt x="1508887" y="32978"/>
                    <a:pt x="1695165" y="-20825"/>
                    <a:pt x="1981307" y="0"/>
                  </a:cubicBezTo>
                  <a:cubicBezTo>
                    <a:pt x="2267449" y="20825"/>
                    <a:pt x="2430315" y="-12167"/>
                    <a:pt x="2677442" y="0"/>
                  </a:cubicBezTo>
                  <a:lnTo>
                    <a:pt x="2677442" y="0"/>
                  </a:lnTo>
                  <a:cubicBezTo>
                    <a:pt x="2700545" y="153315"/>
                    <a:pt x="2690746" y="356496"/>
                    <a:pt x="2677442" y="482720"/>
                  </a:cubicBezTo>
                  <a:lnTo>
                    <a:pt x="2677442" y="482720"/>
                  </a:lnTo>
                  <a:cubicBezTo>
                    <a:pt x="2370519" y="459842"/>
                    <a:pt x="2259955" y="473732"/>
                    <a:pt x="2008082" y="482720"/>
                  </a:cubicBezTo>
                  <a:cubicBezTo>
                    <a:pt x="1756209" y="491708"/>
                    <a:pt x="1556258" y="496860"/>
                    <a:pt x="1392270" y="482720"/>
                  </a:cubicBezTo>
                  <a:cubicBezTo>
                    <a:pt x="1228282" y="468580"/>
                    <a:pt x="1030107" y="505743"/>
                    <a:pt x="776458" y="482720"/>
                  </a:cubicBezTo>
                  <a:cubicBezTo>
                    <a:pt x="522809" y="459697"/>
                    <a:pt x="285994" y="520028"/>
                    <a:pt x="0" y="482720"/>
                  </a:cubicBezTo>
                  <a:lnTo>
                    <a:pt x="0" y="482720"/>
                  </a:lnTo>
                  <a:cubicBezTo>
                    <a:pt x="-687" y="254827"/>
                    <a:pt x="-23743" y="164008"/>
                    <a:pt x="0" y="0"/>
                  </a:cubicBezTo>
                  <a:close/>
                </a:path>
                <a:path w="2677442" h="482720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25713" y="-10363"/>
                    <a:pt x="498846" y="-19040"/>
                    <a:pt x="642586" y="0"/>
                  </a:cubicBezTo>
                  <a:cubicBezTo>
                    <a:pt x="786326" y="19040"/>
                    <a:pt x="1014380" y="21558"/>
                    <a:pt x="1231623" y="0"/>
                  </a:cubicBezTo>
                  <a:cubicBezTo>
                    <a:pt x="1448866" y="-21558"/>
                    <a:pt x="1611786" y="-5667"/>
                    <a:pt x="1954533" y="0"/>
                  </a:cubicBezTo>
                  <a:cubicBezTo>
                    <a:pt x="2297280" y="5667"/>
                    <a:pt x="2511968" y="26905"/>
                    <a:pt x="2677442" y="0"/>
                  </a:cubicBezTo>
                  <a:lnTo>
                    <a:pt x="2677442" y="0"/>
                  </a:lnTo>
                  <a:cubicBezTo>
                    <a:pt x="2665657" y="224580"/>
                    <a:pt x="2693154" y="307503"/>
                    <a:pt x="2677442" y="482720"/>
                  </a:cubicBezTo>
                  <a:lnTo>
                    <a:pt x="2677442" y="482720"/>
                  </a:lnTo>
                  <a:cubicBezTo>
                    <a:pt x="2395505" y="497178"/>
                    <a:pt x="2232444" y="494671"/>
                    <a:pt x="2061630" y="482720"/>
                  </a:cubicBezTo>
                  <a:cubicBezTo>
                    <a:pt x="1890816" y="470769"/>
                    <a:pt x="1609098" y="490002"/>
                    <a:pt x="1445819" y="482720"/>
                  </a:cubicBezTo>
                  <a:cubicBezTo>
                    <a:pt x="1282540" y="475438"/>
                    <a:pt x="1019855" y="492586"/>
                    <a:pt x="722909" y="482720"/>
                  </a:cubicBezTo>
                  <a:cubicBezTo>
                    <a:pt x="425963" y="472855"/>
                    <a:pt x="356508" y="463580"/>
                    <a:pt x="0" y="482720"/>
                  </a:cubicBezTo>
                  <a:lnTo>
                    <a:pt x="0" y="482720"/>
                  </a:lnTo>
                  <a:cubicBezTo>
                    <a:pt x="20102" y="312962"/>
                    <a:pt x="-15326" y="128208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  <ask:seed>1219033472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4" name="Address Bar">
              <a:extLst>
                <a:ext uri="{FF2B5EF4-FFF2-40B4-BE49-F238E27FC236}">
                  <a16:creationId xmlns:a16="http://schemas.microsoft.com/office/drawing/2014/main" id="{A35596AE-25D8-BB4F-9F15-537EFC86D2C3}"/>
                </a:ext>
              </a:extLst>
            </p:cNvPr>
            <p:cNvGrpSpPr/>
            <p:nvPr/>
          </p:nvGrpSpPr>
          <p:grpSpPr>
            <a:xfrm>
              <a:off x="786073" y="1571395"/>
              <a:ext cx="2474348" cy="240840"/>
              <a:chOff x="1551469" y="2537917"/>
              <a:chExt cx="2063593" cy="200859"/>
            </a:xfrm>
          </p:grpSpPr>
          <p:sp>
            <p:nvSpPr>
              <p:cNvPr id="446" name="Address Bar Placeholder">
                <a:extLst>
                  <a:ext uri="{FF2B5EF4-FFF2-40B4-BE49-F238E27FC236}">
                    <a16:creationId xmlns:a16="http://schemas.microsoft.com/office/drawing/2014/main" id="{B93FF305-7B8B-294B-9806-37C8391DCF3A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  <ask:seed>1219033472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Website Text Placeholder">
                <a:extLst>
                  <a:ext uri="{FF2B5EF4-FFF2-40B4-BE49-F238E27FC236}">
                    <a16:creationId xmlns:a16="http://schemas.microsoft.com/office/drawing/2014/main" id="{248C99E7-B2D2-1744-BEBA-5D0473B543CF}"/>
                  </a:ext>
                </a:extLst>
              </p:cNvPr>
              <p:cNvSpPr txBox="1"/>
              <p:nvPr/>
            </p:nvSpPr>
            <p:spPr>
              <a:xfrm>
                <a:off x="2173982" y="2574236"/>
                <a:ext cx="837064" cy="104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dirty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valleaburra.com</a:t>
                </a:r>
                <a:endParaRPr lang="en-US" sz="80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448" name="Refresh Graphic" descr="Refresh">
                <a:extLst>
                  <a:ext uri="{FF2B5EF4-FFF2-40B4-BE49-F238E27FC236}">
                    <a16:creationId xmlns:a16="http://schemas.microsoft.com/office/drawing/2014/main" id="{1319D5BD-37F1-464D-8018-4B476C575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425" name="Mobile Header">
              <a:extLst>
                <a:ext uri="{FF2B5EF4-FFF2-40B4-BE49-F238E27FC236}">
                  <a16:creationId xmlns:a16="http://schemas.microsoft.com/office/drawing/2014/main" id="{5E9465D7-9E93-7A41-BD4F-BC8834793C8C}"/>
                </a:ext>
              </a:extLst>
            </p:cNvPr>
            <p:cNvGrpSpPr/>
            <p:nvPr/>
          </p:nvGrpSpPr>
          <p:grpSpPr>
            <a:xfrm>
              <a:off x="747362" y="1413806"/>
              <a:ext cx="2553613" cy="138112"/>
              <a:chOff x="1519184" y="2406489"/>
              <a:chExt cx="2129699" cy="115185"/>
            </a:xfrm>
          </p:grpSpPr>
          <p:grpSp>
            <p:nvGrpSpPr>
              <p:cNvPr id="437" name="Wifi Graphic">
                <a:extLst>
                  <a:ext uri="{FF2B5EF4-FFF2-40B4-BE49-F238E27FC236}">
                    <a16:creationId xmlns:a16="http://schemas.microsoft.com/office/drawing/2014/main" id="{0E68FFAF-DD66-EC4B-AD37-93658238D497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442" name="Rectangle 4">
                  <a:extLst>
                    <a:ext uri="{FF2B5EF4-FFF2-40B4-BE49-F238E27FC236}">
                      <a16:creationId xmlns:a16="http://schemas.microsoft.com/office/drawing/2014/main" id="{C51772F3-6797-9F48-95C9-8531BDA023F6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3">
                  <a:extLst>
                    <a:ext uri="{FF2B5EF4-FFF2-40B4-BE49-F238E27FC236}">
                      <a16:creationId xmlns:a16="http://schemas.microsoft.com/office/drawing/2014/main" id="{AC3B93AE-241E-654C-B9C1-3A6F763019D3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2">
                  <a:extLst>
                    <a:ext uri="{FF2B5EF4-FFF2-40B4-BE49-F238E27FC236}">
                      <a16:creationId xmlns:a16="http://schemas.microsoft.com/office/drawing/2014/main" id="{EA40EDDF-589C-FE48-909D-EE45FEBDEE35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1">
                  <a:extLst>
                    <a:ext uri="{FF2B5EF4-FFF2-40B4-BE49-F238E27FC236}">
                      <a16:creationId xmlns:a16="http://schemas.microsoft.com/office/drawing/2014/main" id="{E1CD5B13-2207-8047-8B06-7798B06C7BCE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8" name="Time">
                <a:extLst>
                  <a:ext uri="{FF2B5EF4-FFF2-40B4-BE49-F238E27FC236}">
                    <a16:creationId xmlns:a16="http://schemas.microsoft.com/office/drawing/2014/main" id="{68788DF4-0D03-1B45-B816-5B7C4A004B61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55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10:10 PM</a:t>
                </a:r>
              </a:p>
            </p:txBody>
          </p:sp>
          <p:sp>
            <p:nvSpPr>
              <p:cNvPr id="439" name="Battery Percentage">
                <a:extLst>
                  <a:ext uri="{FF2B5EF4-FFF2-40B4-BE49-F238E27FC236}">
                    <a16:creationId xmlns:a16="http://schemas.microsoft.com/office/drawing/2014/main" id="{E007B987-FD43-8740-A348-7142DB3BCF16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440" name="Signal Graphic" descr="Wi Fi">
                <a:extLst>
                  <a:ext uri="{FF2B5EF4-FFF2-40B4-BE49-F238E27FC236}">
                    <a16:creationId xmlns:a16="http://schemas.microsoft.com/office/drawing/2014/main" id="{4CD64C7F-1898-E34E-9A36-EEACB4526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441" name="Battery Icon" descr="Empty battery">
                <a:extLst>
                  <a:ext uri="{FF2B5EF4-FFF2-40B4-BE49-F238E27FC236}">
                    <a16:creationId xmlns:a16="http://schemas.microsoft.com/office/drawing/2014/main" id="{2E6442C0-E1C3-B247-82DE-5E880512E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426" name="Mobile Placeholder">
              <a:extLst>
                <a:ext uri="{FF2B5EF4-FFF2-40B4-BE49-F238E27FC236}">
                  <a16:creationId xmlns:a16="http://schemas.microsoft.com/office/drawing/2014/main" id="{61E9EDE3-08DA-6240-8F38-58DD37E9490B}"/>
                </a:ext>
              </a:extLst>
            </p:cNvPr>
            <p:cNvGrpSpPr/>
            <p:nvPr/>
          </p:nvGrpSpPr>
          <p:grpSpPr>
            <a:xfrm>
              <a:off x="553164" y="932918"/>
              <a:ext cx="2937615" cy="5384476"/>
              <a:chOff x="2633629" y="2629128"/>
              <a:chExt cx="1135777" cy="2228569"/>
            </a:xfrm>
          </p:grpSpPr>
          <p:sp>
            <p:nvSpPr>
              <p:cNvPr id="427" name="Mobile Device Body and Screen">
                <a:extLst>
                  <a:ext uri="{FF2B5EF4-FFF2-40B4-BE49-F238E27FC236}">
                    <a16:creationId xmlns:a16="http://schemas.microsoft.com/office/drawing/2014/main" id="{37458A7E-BC85-AF4C-BFEC-329F98312BEF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8" name="Mobile Home Button">
                <a:extLst>
                  <a:ext uri="{FF2B5EF4-FFF2-40B4-BE49-F238E27FC236}">
                    <a16:creationId xmlns:a16="http://schemas.microsoft.com/office/drawing/2014/main" id="{3C004EDD-C412-6F48-BD39-75263537DB0C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9" name="Rounded Rectangle 1">
                <a:extLst>
                  <a:ext uri="{FF2B5EF4-FFF2-40B4-BE49-F238E27FC236}">
                    <a16:creationId xmlns:a16="http://schemas.microsoft.com/office/drawing/2014/main" id="{4A960BB1-F08C-0445-ACE9-C17F3B2943BB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0" name="Oval 3">
                <a:extLst>
                  <a:ext uri="{FF2B5EF4-FFF2-40B4-BE49-F238E27FC236}">
                    <a16:creationId xmlns:a16="http://schemas.microsoft.com/office/drawing/2014/main" id="{EB621005-8EC2-214B-82FF-CA67DBBCBC1F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Oval 2">
                <a:extLst>
                  <a:ext uri="{FF2B5EF4-FFF2-40B4-BE49-F238E27FC236}">
                    <a16:creationId xmlns:a16="http://schemas.microsoft.com/office/drawing/2014/main" id="{384FAAA7-78C9-394B-8FDF-74142FA91645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Oval 1">
                <a:extLst>
                  <a:ext uri="{FF2B5EF4-FFF2-40B4-BE49-F238E27FC236}">
                    <a16:creationId xmlns:a16="http://schemas.microsoft.com/office/drawing/2014/main" id="{884A4064-C95F-074C-BB8F-163A8E8C481A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Mobile Button 3">
                <a:extLst>
                  <a:ext uri="{FF2B5EF4-FFF2-40B4-BE49-F238E27FC236}">
                    <a16:creationId xmlns:a16="http://schemas.microsoft.com/office/drawing/2014/main" id="{CDB948E9-72C8-FF4F-B26F-829FC43FFF86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Mobile Button 2">
                <a:extLst>
                  <a:ext uri="{FF2B5EF4-FFF2-40B4-BE49-F238E27FC236}">
                    <a16:creationId xmlns:a16="http://schemas.microsoft.com/office/drawing/2014/main" id="{E5A5D2E7-60A3-F043-B07E-0BF992195F8C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Mobile Button 1">
                <a:extLst>
                  <a:ext uri="{FF2B5EF4-FFF2-40B4-BE49-F238E27FC236}">
                    <a16:creationId xmlns:a16="http://schemas.microsoft.com/office/drawing/2014/main" id="{6C75A594-9FDE-C14B-8A15-46ACDBF3CBA3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6" name="Mobile Device Outline">
                <a:extLst>
                  <a:ext uri="{FF2B5EF4-FFF2-40B4-BE49-F238E27FC236}">
                    <a16:creationId xmlns:a16="http://schemas.microsoft.com/office/drawing/2014/main" id="{6E009B09-F1A5-0641-913E-3FAF6F55EC32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3" name="Slideshow 2" descr="Picture slideshow">
              <a:extLst>
                <a:ext uri="{FF2B5EF4-FFF2-40B4-BE49-F238E27FC236}">
                  <a16:creationId xmlns:a16="http://schemas.microsoft.com/office/drawing/2014/main" id="{9ED93743-40DB-6D4F-A759-FDE6276BBEE1}"/>
                </a:ext>
              </a:extLst>
            </p:cNvPr>
            <p:cNvGrpSpPr/>
            <p:nvPr/>
          </p:nvGrpSpPr>
          <p:grpSpPr>
            <a:xfrm>
              <a:off x="862080" y="3923754"/>
              <a:ext cx="2280336" cy="1383411"/>
              <a:chOff x="5893012" y="8073679"/>
              <a:chExt cx="1386513" cy="810007"/>
            </a:xfrm>
          </p:grpSpPr>
          <p:sp>
            <p:nvSpPr>
              <p:cNvPr id="504" name="Picture Placeholder">
                <a:extLst>
                  <a:ext uri="{FF2B5EF4-FFF2-40B4-BE49-F238E27FC236}">
                    <a16:creationId xmlns:a16="http://schemas.microsoft.com/office/drawing/2014/main" id="{6350798E-988F-BE4C-A34E-BECE9CC7F107}"/>
                  </a:ext>
                </a:extLst>
              </p:cNvPr>
              <p:cNvSpPr/>
              <p:nvPr/>
            </p:nvSpPr>
            <p:spPr>
              <a:xfrm>
                <a:off x="6010200" y="8073679"/>
                <a:ext cx="1151257" cy="693631"/>
              </a:xfrm>
              <a:custGeom>
                <a:avLst/>
                <a:gdLst>
                  <a:gd name="connsiteX0" fmla="*/ 0 w 1151257"/>
                  <a:gd name="connsiteY0" fmla="*/ 8566 h 693631"/>
                  <a:gd name="connsiteX1" fmla="*/ 8566 w 1151257"/>
                  <a:gd name="connsiteY1" fmla="*/ 0 h 693631"/>
                  <a:gd name="connsiteX2" fmla="*/ 575629 w 1151257"/>
                  <a:gd name="connsiteY2" fmla="*/ 0 h 693631"/>
                  <a:gd name="connsiteX3" fmla="*/ 1142691 w 1151257"/>
                  <a:gd name="connsiteY3" fmla="*/ 0 h 693631"/>
                  <a:gd name="connsiteX4" fmla="*/ 1151257 w 1151257"/>
                  <a:gd name="connsiteY4" fmla="*/ 8566 h 693631"/>
                  <a:gd name="connsiteX5" fmla="*/ 1151257 w 1151257"/>
                  <a:gd name="connsiteY5" fmla="*/ 685065 h 693631"/>
                  <a:gd name="connsiteX6" fmla="*/ 1142691 w 1151257"/>
                  <a:gd name="connsiteY6" fmla="*/ 693631 h 693631"/>
                  <a:gd name="connsiteX7" fmla="*/ 575629 w 1151257"/>
                  <a:gd name="connsiteY7" fmla="*/ 693631 h 693631"/>
                  <a:gd name="connsiteX8" fmla="*/ 8566 w 1151257"/>
                  <a:gd name="connsiteY8" fmla="*/ 693631 h 693631"/>
                  <a:gd name="connsiteX9" fmla="*/ 0 w 1151257"/>
                  <a:gd name="connsiteY9" fmla="*/ 685065 h 693631"/>
                  <a:gd name="connsiteX10" fmla="*/ 0 w 1151257"/>
                  <a:gd name="connsiteY10" fmla="*/ 8566 h 69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1257" h="693631" fill="none" extrusionOk="0">
                    <a:moveTo>
                      <a:pt x="0" y="8566"/>
                    </a:moveTo>
                    <a:cubicBezTo>
                      <a:pt x="-36" y="4887"/>
                      <a:pt x="3623" y="-659"/>
                      <a:pt x="8566" y="0"/>
                    </a:cubicBezTo>
                    <a:cubicBezTo>
                      <a:pt x="186046" y="-16943"/>
                      <a:pt x="368094" y="-5391"/>
                      <a:pt x="575629" y="0"/>
                    </a:cubicBezTo>
                    <a:cubicBezTo>
                      <a:pt x="783164" y="5391"/>
                      <a:pt x="920423" y="2511"/>
                      <a:pt x="1142691" y="0"/>
                    </a:cubicBezTo>
                    <a:cubicBezTo>
                      <a:pt x="1147220" y="-581"/>
                      <a:pt x="1150710" y="3366"/>
                      <a:pt x="1151257" y="8566"/>
                    </a:cubicBezTo>
                    <a:cubicBezTo>
                      <a:pt x="1128845" y="259583"/>
                      <a:pt x="1157500" y="370812"/>
                      <a:pt x="1151257" y="685065"/>
                    </a:cubicBezTo>
                    <a:cubicBezTo>
                      <a:pt x="1150784" y="689983"/>
                      <a:pt x="1147634" y="693706"/>
                      <a:pt x="1142691" y="693631"/>
                    </a:cubicBezTo>
                    <a:cubicBezTo>
                      <a:pt x="994800" y="688769"/>
                      <a:pt x="782448" y="688515"/>
                      <a:pt x="575629" y="693631"/>
                    </a:cubicBezTo>
                    <a:cubicBezTo>
                      <a:pt x="368810" y="698747"/>
                      <a:pt x="140179" y="711413"/>
                      <a:pt x="8566" y="693631"/>
                    </a:cubicBezTo>
                    <a:cubicBezTo>
                      <a:pt x="4027" y="693603"/>
                      <a:pt x="-774" y="690568"/>
                      <a:pt x="0" y="685065"/>
                    </a:cubicBezTo>
                    <a:cubicBezTo>
                      <a:pt x="11694" y="525555"/>
                      <a:pt x="-23241" y="296769"/>
                      <a:pt x="0" y="8566"/>
                    </a:cubicBezTo>
                    <a:close/>
                  </a:path>
                  <a:path w="1151257" h="693631" stroke="0" extrusionOk="0">
                    <a:moveTo>
                      <a:pt x="0" y="8566"/>
                    </a:moveTo>
                    <a:cubicBezTo>
                      <a:pt x="-26" y="3447"/>
                      <a:pt x="4165" y="-1006"/>
                      <a:pt x="8566" y="0"/>
                    </a:cubicBezTo>
                    <a:cubicBezTo>
                      <a:pt x="276857" y="-6123"/>
                      <a:pt x="415430" y="-11985"/>
                      <a:pt x="552946" y="0"/>
                    </a:cubicBezTo>
                    <a:cubicBezTo>
                      <a:pt x="690462" y="11985"/>
                      <a:pt x="992726" y="-15838"/>
                      <a:pt x="1142691" y="0"/>
                    </a:cubicBezTo>
                    <a:cubicBezTo>
                      <a:pt x="1147713" y="534"/>
                      <a:pt x="1151253" y="4473"/>
                      <a:pt x="1151257" y="8566"/>
                    </a:cubicBezTo>
                    <a:cubicBezTo>
                      <a:pt x="1124035" y="234463"/>
                      <a:pt x="1184467" y="504806"/>
                      <a:pt x="1151257" y="685065"/>
                    </a:cubicBezTo>
                    <a:cubicBezTo>
                      <a:pt x="1150985" y="689330"/>
                      <a:pt x="1147549" y="693497"/>
                      <a:pt x="1142691" y="693631"/>
                    </a:cubicBezTo>
                    <a:cubicBezTo>
                      <a:pt x="880247" y="694259"/>
                      <a:pt x="868694" y="705211"/>
                      <a:pt x="598311" y="693631"/>
                    </a:cubicBezTo>
                    <a:cubicBezTo>
                      <a:pt x="327928" y="682051"/>
                      <a:pt x="141152" y="705037"/>
                      <a:pt x="8566" y="693631"/>
                    </a:cubicBezTo>
                    <a:cubicBezTo>
                      <a:pt x="4556" y="693793"/>
                      <a:pt x="-472" y="690200"/>
                      <a:pt x="0" y="685065"/>
                    </a:cubicBezTo>
                    <a:cubicBezTo>
                      <a:pt x="20394" y="420098"/>
                      <a:pt x="-31892" y="319217"/>
                      <a:pt x="0" y="85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  <ask:seed>4121754831</ask:seed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5" name="Picture Placeholder Graphic">
                <a:extLst>
                  <a:ext uri="{FF2B5EF4-FFF2-40B4-BE49-F238E27FC236}">
                    <a16:creationId xmlns:a16="http://schemas.microsoft.com/office/drawing/2014/main" id="{BDB2B369-E5BD-B74F-A0F9-871B14278BF2}"/>
                  </a:ext>
                </a:extLst>
              </p:cNvPr>
              <p:cNvGrpSpPr/>
              <p:nvPr/>
            </p:nvGrpSpPr>
            <p:grpSpPr>
              <a:xfrm>
                <a:off x="6274343" y="8262776"/>
                <a:ext cx="628542" cy="305204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518" name="Triangle 2">
                  <a:extLst>
                    <a:ext uri="{FF2B5EF4-FFF2-40B4-BE49-F238E27FC236}">
                      <a16:creationId xmlns:a16="http://schemas.microsoft.com/office/drawing/2014/main" id="{942E179F-8AAF-0544-A3EE-F76E21408998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Triangle 1">
                  <a:extLst>
                    <a:ext uri="{FF2B5EF4-FFF2-40B4-BE49-F238E27FC236}">
                      <a16:creationId xmlns:a16="http://schemas.microsoft.com/office/drawing/2014/main" id="{52281C95-EE4C-4B4C-A8F7-377340868010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Circle">
                  <a:extLst>
                    <a:ext uri="{FF2B5EF4-FFF2-40B4-BE49-F238E27FC236}">
                      <a16:creationId xmlns:a16="http://schemas.microsoft.com/office/drawing/2014/main" id="{EDA2B595-963A-BF49-8533-218E77CB6534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6" name="Right Arrow">
                <a:extLst>
                  <a:ext uri="{FF2B5EF4-FFF2-40B4-BE49-F238E27FC236}">
                    <a16:creationId xmlns:a16="http://schemas.microsoft.com/office/drawing/2014/main" id="{0A599642-DBB0-E944-8ED0-97A5FFD75B6D}"/>
                  </a:ext>
                </a:extLst>
              </p:cNvPr>
              <p:cNvGrpSpPr/>
              <p:nvPr/>
            </p:nvGrpSpPr>
            <p:grpSpPr>
              <a:xfrm rot="13229624">
                <a:off x="7213694" y="8390293"/>
                <a:ext cx="65831" cy="65841"/>
                <a:chOff x="1480962" y="3194958"/>
                <a:chExt cx="182923" cy="191607"/>
              </a:xfrm>
            </p:grpSpPr>
            <p:cxnSp>
              <p:nvCxnSpPr>
                <p:cNvPr id="516" name="Line 2">
                  <a:extLst>
                    <a:ext uri="{FF2B5EF4-FFF2-40B4-BE49-F238E27FC236}">
                      <a16:creationId xmlns:a16="http://schemas.microsoft.com/office/drawing/2014/main" id="{CE74C8ED-128F-5445-9A55-898DF4ED7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54158" y="3276838"/>
                  <a:ext cx="109727" cy="109727"/>
                </a:xfrm>
                <a:prstGeom prst="line">
                  <a:avLst/>
                </a:prstGeom>
                <a:ln w="158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Line 1">
                  <a:extLst>
                    <a:ext uri="{FF2B5EF4-FFF2-40B4-BE49-F238E27FC236}">
                      <a16:creationId xmlns:a16="http://schemas.microsoft.com/office/drawing/2014/main" id="{AE3BF8CB-8B40-7B42-98E0-992158F37B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80962" y="3194958"/>
                  <a:ext cx="109725" cy="109725"/>
                </a:xfrm>
                <a:prstGeom prst="line">
                  <a:avLst/>
                </a:prstGeom>
                <a:ln w="158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7" name="Left Arrow">
                <a:extLst>
                  <a:ext uri="{FF2B5EF4-FFF2-40B4-BE49-F238E27FC236}">
                    <a16:creationId xmlns:a16="http://schemas.microsoft.com/office/drawing/2014/main" id="{E54CFD6E-2468-BA4E-A4E9-642C2C2F95DC}"/>
                  </a:ext>
                </a:extLst>
              </p:cNvPr>
              <p:cNvGrpSpPr/>
              <p:nvPr/>
            </p:nvGrpSpPr>
            <p:grpSpPr>
              <a:xfrm rot="8370376" flipH="1">
                <a:off x="5893012" y="8388209"/>
                <a:ext cx="65831" cy="65838"/>
                <a:chOff x="1480955" y="3194964"/>
                <a:chExt cx="182924" cy="191600"/>
              </a:xfrm>
            </p:grpSpPr>
            <p:cxnSp>
              <p:nvCxnSpPr>
                <p:cNvPr id="514" name="Line 2">
                  <a:extLst>
                    <a:ext uri="{FF2B5EF4-FFF2-40B4-BE49-F238E27FC236}">
                      <a16:creationId xmlns:a16="http://schemas.microsoft.com/office/drawing/2014/main" id="{935CA007-324A-8B48-9736-A6ED5742F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54149" y="3276832"/>
                  <a:ext cx="109730" cy="109732"/>
                </a:xfrm>
                <a:prstGeom prst="line">
                  <a:avLst/>
                </a:prstGeom>
                <a:ln w="158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Line 1">
                  <a:extLst>
                    <a:ext uri="{FF2B5EF4-FFF2-40B4-BE49-F238E27FC236}">
                      <a16:creationId xmlns:a16="http://schemas.microsoft.com/office/drawing/2014/main" id="{F4BAA434-9184-7E47-91D5-D93328645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80955" y="3194964"/>
                  <a:ext cx="109730" cy="109732"/>
                </a:xfrm>
                <a:prstGeom prst="line">
                  <a:avLst/>
                </a:prstGeom>
                <a:ln w="158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8" name="Slideshow Options">
                <a:extLst>
                  <a:ext uri="{FF2B5EF4-FFF2-40B4-BE49-F238E27FC236}">
                    <a16:creationId xmlns:a16="http://schemas.microsoft.com/office/drawing/2014/main" id="{047886B9-99BB-7443-B8E6-FE15BE2F1CFF}"/>
                  </a:ext>
                </a:extLst>
              </p:cNvPr>
              <p:cNvGrpSpPr/>
              <p:nvPr/>
            </p:nvGrpSpPr>
            <p:grpSpPr>
              <a:xfrm>
                <a:off x="6432760" y="8841399"/>
                <a:ext cx="315464" cy="42287"/>
                <a:chOff x="4681370" y="10451274"/>
                <a:chExt cx="350636" cy="47002"/>
              </a:xfrm>
            </p:grpSpPr>
            <p:sp>
              <p:nvSpPr>
                <p:cNvPr id="509" name="Circle">
                  <a:extLst>
                    <a:ext uri="{FF2B5EF4-FFF2-40B4-BE49-F238E27FC236}">
                      <a16:creationId xmlns:a16="http://schemas.microsoft.com/office/drawing/2014/main" id="{06409D79-701E-424E-B40C-449C0CBC9567}"/>
                    </a:ext>
                  </a:extLst>
                </p:cNvPr>
                <p:cNvSpPr/>
                <p:nvPr/>
              </p:nvSpPr>
              <p:spPr>
                <a:xfrm>
                  <a:off x="4985226" y="10451465"/>
                  <a:ext cx="46780" cy="46780"/>
                </a:xfrm>
                <a:custGeom>
                  <a:avLst/>
                  <a:gdLst>
                    <a:gd name="connsiteX0" fmla="*/ 0 w 46780"/>
                    <a:gd name="connsiteY0" fmla="*/ 23390 h 46780"/>
                    <a:gd name="connsiteX1" fmla="*/ 23390 w 46780"/>
                    <a:gd name="connsiteY1" fmla="*/ 0 h 46780"/>
                    <a:gd name="connsiteX2" fmla="*/ 46780 w 46780"/>
                    <a:gd name="connsiteY2" fmla="*/ 23390 h 46780"/>
                    <a:gd name="connsiteX3" fmla="*/ 23390 w 46780"/>
                    <a:gd name="connsiteY3" fmla="*/ 46780 h 46780"/>
                    <a:gd name="connsiteX4" fmla="*/ 0 w 46780"/>
                    <a:gd name="connsiteY4" fmla="*/ 23390 h 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0" extrusionOk="0">
                      <a:moveTo>
                        <a:pt x="0" y="23390"/>
                      </a:moveTo>
                      <a:cubicBezTo>
                        <a:pt x="-886" y="9925"/>
                        <a:pt x="9464" y="378"/>
                        <a:pt x="23390" y="0"/>
                      </a:cubicBezTo>
                      <a:cubicBezTo>
                        <a:pt x="38435" y="448"/>
                        <a:pt x="44510" y="10544"/>
                        <a:pt x="46780" y="23390"/>
                      </a:cubicBezTo>
                      <a:cubicBezTo>
                        <a:pt x="45034" y="38013"/>
                        <a:pt x="35944" y="48794"/>
                        <a:pt x="23390" y="46780"/>
                      </a:cubicBezTo>
                      <a:cubicBezTo>
                        <a:pt x="8622" y="45768"/>
                        <a:pt x="1338" y="36947"/>
                        <a:pt x="0" y="2339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1219033472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Circle">
                  <a:extLst>
                    <a:ext uri="{FF2B5EF4-FFF2-40B4-BE49-F238E27FC236}">
                      <a16:creationId xmlns:a16="http://schemas.microsoft.com/office/drawing/2014/main" id="{C2628545-39DA-514F-B694-9FC2CD36AC98}"/>
                    </a:ext>
                  </a:extLst>
                </p:cNvPr>
                <p:cNvSpPr/>
                <p:nvPr/>
              </p:nvSpPr>
              <p:spPr>
                <a:xfrm>
                  <a:off x="4909855" y="10451274"/>
                  <a:ext cx="46780" cy="46781"/>
                </a:xfrm>
                <a:custGeom>
                  <a:avLst/>
                  <a:gdLst>
                    <a:gd name="connsiteX0" fmla="*/ 0 w 46780"/>
                    <a:gd name="connsiteY0" fmla="*/ 23391 h 46781"/>
                    <a:gd name="connsiteX1" fmla="*/ 23390 w 46780"/>
                    <a:gd name="connsiteY1" fmla="*/ 0 h 46781"/>
                    <a:gd name="connsiteX2" fmla="*/ 46780 w 46780"/>
                    <a:gd name="connsiteY2" fmla="*/ 23391 h 46781"/>
                    <a:gd name="connsiteX3" fmla="*/ 23390 w 46780"/>
                    <a:gd name="connsiteY3" fmla="*/ 46782 h 46781"/>
                    <a:gd name="connsiteX4" fmla="*/ 0 w 46780"/>
                    <a:gd name="connsiteY4" fmla="*/ 23391 h 46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1" extrusionOk="0">
                      <a:moveTo>
                        <a:pt x="0" y="23391"/>
                      </a:moveTo>
                      <a:cubicBezTo>
                        <a:pt x="-348" y="10488"/>
                        <a:pt x="11055" y="573"/>
                        <a:pt x="23390" y="0"/>
                      </a:cubicBezTo>
                      <a:cubicBezTo>
                        <a:pt x="37219" y="1869"/>
                        <a:pt x="46829" y="11973"/>
                        <a:pt x="46780" y="23391"/>
                      </a:cubicBezTo>
                      <a:cubicBezTo>
                        <a:pt x="46347" y="35656"/>
                        <a:pt x="36751" y="47318"/>
                        <a:pt x="23390" y="46782"/>
                      </a:cubicBezTo>
                      <a:cubicBezTo>
                        <a:pt x="10804" y="45549"/>
                        <a:pt x="752" y="37710"/>
                        <a:pt x="0" y="2339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650216993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2650216993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Circle">
                  <a:extLst>
                    <a:ext uri="{FF2B5EF4-FFF2-40B4-BE49-F238E27FC236}">
                      <a16:creationId xmlns:a16="http://schemas.microsoft.com/office/drawing/2014/main" id="{EA579D9B-BD2C-0C4F-8526-9E06BB7D2B53}"/>
                    </a:ext>
                  </a:extLst>
                </p:cNvPr>
                <p:cNvSpPr/>
                <p:nvPr/>
              </p:nvSpPr>
              <p:spPr>
                <a:xfrm>
                  <a:off x="4834488" y="10451342"/>
                  <a:ext cx="46780" cy="46781"/>
                </a:xfrm>
                <a:custGeom>
                  <a:avLst/>
                  <a:gdLst>
                    <a:gd name="connsiteX0" fmla="*/ 0 w 46780"/>
                    <a:gd name="connsiteY0" fmla="*/ 23391 h 46781"/>
                    <a:gd name="connsiteX1" fmla="*/ 23390 w 46780"/>
                    <a:gd name="connsiteY1" fmla="*/ 0 h 46781"/>
                    <a:gd name="connsiteX2" fmla="*/ 46780 w 46780"/>
                    <a:gd name="connsiteY2" fmla="*/ 23391 h 46781"/>
                    <a:gd name="connsiteX3" fmla="*/ 23390 w 46780"/>
                    <a:gd name="connsiteY3" fmla="*/ 46782 h 46781"/>
                    <a:gd name="connsiteX4" fmla="*/ 0 w 46780"/>
                    <a:gd name="connsiteY4" fmla="*/ 23391 h 46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81" extrusionOk="0">
                      <a:moveTo>
                        <a:pt x="0" y="23391"/>
                      </a:moveTo>
                      <a:cubicBezTo>
                        <a:pt x="114" y="9613"/>
                        <a:pt x="12313" y="1483"/>
                        <a:pt x="23390" y="0"/>
                      </a:cubicBezTo>
                      <a:cubicBezTo>
                        <a:pt x="35322" y="-373"/>
                        <a:pt x="47235" y="8876"/>
                        <a:pt x="46780" y="23391"/>
                      </a:cubicBezTo>
                      <a:cubicBezTo>
                        <a:pt x="47961" y="35529"/>
                        <a:pt x="35600" y="48586"/>
                        <a:pt x="23390" y="46782"/>
                      </a:cubicBezTo>
                      <a:cubicBezTo>
                        <a:pt x="10409" y="46987"/>
                        <a:pt x="835" y="35575"/>
                        <a:pt x="0" y="2339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4266498984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4266498984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Circle">
                  <a:extLst>
                    <a:ext uri="{FF2B5EF4-FFF2-40B4-BE49-F238E27FC236}">
                      <a16:creationId xmlns:a16="http://schemas.microsoft.com/office/drawing/2014/main" id="{AE51261D-A16D-E04C-9E49-44121B6061D2}"/>
                    </a:ext>
                  </a:extLst>
                </p:cNvPr>
                <p:cNvSpPr/>
                <p:nvPr/>
              </p:nvSpPr>
              <p:spPr>
                <a:xfrm>
                  <a:off x="4759120" y="10451497"/>
                  <a:ext cx="46780" cy="46779"/>
                </a:xfrm>
                <a:custGeom>
                  <a:avLst/>
                  <a:gdLst>
                    <a:gd name="connsiteX0" fmla="*/ 0 w 46780"/>
                    <a:gd name="connsiteY0" fmla="*/ 23390 h 46779"/>
                    <a:gd name="connsiteX1" fmla="*/ 23390 w 46780"/>
                    <a:gd name="connsiteY1" fmla="*/ 0 h 46779"/>
                    <a:gd name="connsiteX2" fmla="*/ 46780 w 46780"/>
                    <a:gd name="connsiteY2" fmla="*/ 23390 h 46779"/>
                    <a:gd name="connsiteX3" fmla="*/ 23390 w 46780"/>
                    <a:gd name="connsiteY3" fmla="*/ 46780 h 46779"/>
                    <a:gd name="connsiteX4" fmla="*/ 0 w 46780"/>
                    <a:gd name="connsiteY4" fmla="*/ 23390 h 4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79" extrusionOk="0">
                      <a:moveTo>
                        <a:pt x="0" y="23390"/>
                      </a:moveTo>
                      <a:cubicBezTo>
                        <a:pt x="-1212" y="9047"/>
                        <a:pt x="11175" y="-255"/>
                        <a:pt x="23390" y="0"/>
                      </a:cubicBezTo>
                      <a:cubicBezTo>
                        <a:pt x="34841" y="824"/>
                        <a:pt x="48750" y="9884"/>
                        <a:pt x="46780" y="23390"/>
                      </a:cubicBezTo>
                      <a:cubicBezTo>
                        <a:pt x="46279" y="35310"/>
                        <a:pt x="35908" y="48026"/>
                        <a:pt x="23390" y="46780"/>
                      </a:cubicBezTo>
                      <a:cubicBezTo>
                        <a:pt x="11139" y="45861"/>
                        <a:pt x="947" y="36230"/>
                        <a:pt x="0" y="2339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879248734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879248734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Filled Circle">
                  <a:extLst>
                    <a:ext uri="{FF2B5EF4-FFF2-40B4-BE49-F238E27FC236}">
                      <a16:creationId xmlns:a16="http://schemas.microsoft.com/office/drawing/2014/main" id="{CFC84F60-FE3F-0D43-BC19-D4042C367317}"/>
                    </a:ext>
                  </a:extLst>
                </p:cNvPr>
                <p:cNvSpPr/>
                <p:nvPr/>
              </p:nvSpPr>
              <p:spPr>
                <a:xfrm>
                  <a:off x="4681370" y="10451497"/>
                  <a:ext cx="46780" cy="46779"/>
                </a:xfrm>
                <a:custGeom>
                  <a:avLst/>
                  <a:gdLst>
                    <a:gd name="connsiteX0" fmla="*/ 0 w 46780"/>
                    <a:gd name="connsiteY0" fmla="*/ 23390 h 46779"/>
                    <a:gd name="connsiteX1" fmla="*/ 23390 w 46780"/>
                    <a:gd name="connsiteY1" fmla="*/ 0 h 46779"/>
                    <a:gd name="connsiteX2" fmla="*/ 46780 w 46780"/>
                    <a:gd name="connsiteY2" fmla="*/ 23390 h 46779"/>
                    <a:gd name="connsiteX3" fmla="*/ 23390 w 46780"/>
                    <a:gd name="connsiteY3" fmla="*/ 46780 h 46779"/>
                    <a:gd name="connsiteX4" fmla="*/ 0 w 46780"/>
                    <a:gd name="connsiteY4" fmla="*/ 23390 h 4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0" h="46779" fill="none" extrusionOk="0">
                      <a:moveTo>
                        <a:pt x="0" y="23390"/>
                      </a:moveTo>
                      <a:cubicBezTo>
                        <a:pt x="8" y="8503"/>
                        <a:pt x="8523" y="-671"/>
                        <a:pt x="23390" y="0"/>
                      </a:cubicBezTo>
                      <a:cubicBezTo>
                        <a:pt x="37598" y="1296"/>
                        <a:pt x="45591" y="8960"/>
                        <a:pt x="46780" y="23390"/>
                      </a:cubicBezTo>
                      <a:cubicBezTo>
                        <a:pt x="47615" y="34113"/>
                        <a:pt x="37153" y="47007"/>
                        <a:pt x="23390" y="46780"/>
                      </a:cubicBezTo>
                      <a:cubicBezTo>
                        <a:pt x="10194" y="45197"/>
                        <a:pt x="-637" y="35071"/>
                        <a:pt x="0" y="23390"/>
                      </a:cubicBezTo>
                      <a:close/>
                    </a:path>
                    <a:path w="46780" h="46779" stroke="0" extrusionOk="0">
                      <a:moveTo>
                        <a:pt x="0" y="23390"/>
                      </a:moveTo>
                      <a:cubicBezTo>
                        <a:pt x="-230" y="9828"/>
                        <a:pt x="10446" y="-318"/>
                        <a:pt x="23390" y="0"/>
                      </a:cubicBezTo>
                      <a:cubicBezTo>
                        <a:pt x="35368" y="-228"/>
                        <a:pt x="45148" y="10779"/>
                        <a:pt x="46780" y="23390"/>
                      </a:cubicBezTo>
                      <a:cubicBezTo>
                        <a:pt x="47835" y="38540"/>
                        <a:pt x="38194" y="45997"/>
                        <a:pt x="23390" y="46780"/>
                      </a:cubicBezTo>
                      <a:cubicBezTo>
                        <a:pt x="13007" y="46900"/>
                        <a:pt x="99" y="37444"/>
                        <a:pt x="0" y="2339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64327539">
                        <a:prstGeom prst="ellipse">
                          <a:avLst/>
                        </a:prstGeom>
                        <ask:type>
                          <ask:lineSketchCurved/>
                        </ask:type>
                        <ask:seed>264327539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25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8A2EBC6E34694C80F43E94FCA993B5" ma:contentTypeVersion="15" ma:contentTypeDescription="Create a new document." ma:contentTypeScope="" ma:versionID="40566f622ee65c7be9c9b416619cd184">
  <xsd:schema xmlns:xsd="http://www.w3.org/2001/XMLSchema" xmlns:xs="http://www.w3.org/2001/XMLSchema" xmlns:p="http://schemas.microsoft.com/office/2006/metadata/properties" xmlns:ns1="http://schemas.microsoft.com/sharepoint/v3" xmlns:ns2="e4aa919a-b200-49cb-beca-4c7e0810321e" xmlns:ns3="06670dda-0291-4061-b6e0-f6c0cb392c51" targetNamespace="http://schemas.microsoft.com/office/2006/metadata/properties" ma:root="true" ma:fieldsID="a3746aadd3f2e5918abde709d94f089d" ns1:_="" ns2:_="" ns3:_="">
    <xsd:import namespace="http://schemas.microsoft.com/sharepoint/v3"/>
    <xsd:import namespace="e4aa919a-b200-49cb-beca-4c7e0810321e"/>
    <xsd:import namespace="06670dda-0291-4061-b6e0-f6c0cb392c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Hyper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a919a-b200-49cb-beca-4c7e081032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Hyperlink" ma:index="22" nillable="true" ma:displayName="Hyperlink" ma:format="Hyperlink" ma:internalName="Hyper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70dda-0291-4061-b6e0-f6c0cb392c5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e4aa919a-b200-49cb-beca-4c7e0810321e" xsi:nil="true"/>
    <Hyperlink xmlns="e4aa919a-b200-49cb-beca-4c7e0810321e">
      <Url xsi:nil="true"/>
      <Description xsi:nil="true"/>
    </Hyperlink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2250BB-79DA-4E79-8B88-46CAA045C3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4aa919a-b200-49cb-beca-4c7e0810321e"/>
    <ds:schemaRef ds:uri="06670dda-0291-4061-b6e0-f6c0cb392c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AAE564-758D-4BA2-87B5-B5A5A989E78C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06670dda-0291-4061-b6e0-f6c0cb392c51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4aa919a-b200-49cb-beca-4c7e081032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B231B96-9623-48A9-98D7-7BD8F86A3A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Macintosh PowerPoint</Application>
  <PresentationFormat>Widescreen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</vt:lpstr>
      <vt:lpstr>Office Theme</vt:lpstr>
      <vt:lpstr>Dynamics 365</vt:lpstr>
      <vt:lpstr>Mockup of Frontend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2019-08-09T00:21:28Z</dcterms:created>
  <dcterms:modified xsi:type="dcterms:W3CDTF">2020-10-10T14:17:33Z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0x010100778A2EBC6E34694C80F43E94FCA993B5</vt:lpwstr>
  </property>
</Properties>
</file>